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77" r:id="rId14"/>
    <p:sldId id="268" r:id="rId15"/>
    <p:sldId id="269" r:id="rId16"/>
    <p:sldId id="273" r:id="rId17"/>
    <p:sldId id="270" r:id="rId18"/>
    <p:sldId id="272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91377" autoAdjust="0"/>
  </p:normalViewPr>
  <p:slideViewPr>
    <p:cSldViewPr snapToGrid="0">
      <p:cViewPr varScale="1">
        <p:scale>
          <a:sx n="79" d="100"/>
          <a:sy n="79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A28CA-6415-4C54-A0CE-700B8317E5C0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CC9D-A1C7-47F3-B4EB-64CF95C8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SCHED2: This is part of the scheduling overhead but for technical reasons cannot be measured as part of the interval [SCHED_START, SCHED_END].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CC9D-A1C7-47F3-B4EB-64CF95C816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CC9D-A1C7-47F3-B4EB-64CF95C816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66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2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3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2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2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7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9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1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7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7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3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068A3-037D-4EEC-8319-08F914669D4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tmus-rt.org/litmus/Tracing" TargetMode="External"/><Relationship Id="rId2" Type="http://schemas.openxmlformats.org/officeDocument/2006/relationships/hyperlink" Target="http://www.cs.unc.edu/~bbb/feathertrac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Overhead Traces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99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Feather-trace-tools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Find-grained tracing tool.</a:t>
            </a:r>
          </a:p>
          <a:p>
            <a:pPr lvl="1"/>
            <a:r>
              <a:rPr lang="en-US" dirty="0" smtClean="0"/>
              <a:t>Feather-trace events can be enabled on a per-event basis.</a:t>
            </a:r>
          </a:p>
          <a:p>
            <a:pPr lvl="1"/>
            <a:r>
              <a:rPr lang="en-US" dirty="0" smtClean="0"/>
              <a:t>Each event is identified by a 32-bit ID.</a:t>
            </a:r>
          </a:p>
          <a:p>
            <a:pPr lvl="1"/>
            <a:endParaRPr lang="en-US" dirty="0"/>
          </a:p>
          <a:p>
            <a:r>
              <a:rPr lang="en-US" dirty="0">
                <a:hlinkClick r:id="rId2"/>
              </a:rPr>
              <a:t>http://www.cs.unc.edu/~bbb/feathertrace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wiki.litmus-rt.org/litmus/Tracing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15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LITMUS^RT </a:t>
            </a:r>
            <a:r>
              <a:rPr lang="en-US" dirty="0" smtClean="0">
                <a:sym typeface="Wingdings" panose="05000000000000000000" pitchFamily="2" charset="2"/>
              </a:rPr>
              <a:t> Tracing  Record timestamps for overhead measurements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Disable other traces </a:t>
            </a:r>
          </a:p>
          <a:p>
            <a:pPr lvl="1"/>
            <a:r>
              <a:rPr lang="en-US" dirty="0" smtClean="0"/>
              <a:t>Trace real-time tasks</a:t>
            </a:r>
          </a:p>
          <a:p>
            <a:pPr lvl="1"/>
            <a:r>
              <a:rPr lang="en-US" dirty="0" smtClean="0"/>
              <a:t>TRACE() debugging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9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Feather-trace-tools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kernel is configured correctly, you can see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ft_cpu_traceX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and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20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sz="20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ft_msg_traceX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device files.</a:t>
            </a:r>
          </a:p>
          <a:p>
            <a:r>
              <a:rPr lang="en-US" dirty="0"/>
              <a:t>The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ft_cpu_traceX</a:t>
            </a:r>
            <a:r>
              <a:rPr lang="en-US" sz="2000" dirty="0" smtClean="0"/>
              <a:t> </a:t>
            </a:r>
            <a:r>
              <a:rPr lang="en-US" dirty="0"/>
              <a:t>contains time stamps of CPU-local scheduling </a:t>
            </a:r>
            <a:r>
              <a:rPr lang="en-US" dirty="0" smtClean="0"/>
              <a:t>events. </a:t>
            </a:r>
          </a:p>
          <a:p>
            <a:r>
              <a:rPr lang="en-US" dirty="0" smtClean="0"/>
              <a:t>The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ft_msg_traceX</a:t>
            </a:r>
            <a:r>
              <a:rPr lang="en-US" sz="2000" dirty="0"/>
              <a:t> </a:t>
            </a:r>
            <a:r>
              <a:rPr lang="en-US" dirty="0" smtClean="0"/>
              <a:t>contains time stamps </a:t>
            </a:r>
            <a:r>
              <a:rPr lang="en-US" dirty="0"/>
              <a:t>related to inter-processor </a:t>
            </a:r>
            <a:r>
              <a:rPr lang="en-US" dirty="0" smtClean="0"/>
              <a:t>events.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trace.h</a:t>
            </a:r>
            <a:r>
              <a:rPr lang="en-US" dirty="0"/>
              <a:t> in the kernel directory for a list of </a:t>
            </a:r>
            <a:r>
              <a:rPr lang="en-US" dirty="0" smtClean="0"/>
              <a:t>events.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SCHED_START, SCHED_END</a:t>
            </a:r>
            <a:r>
              <a:rPr lang="en-US" dirty="0" smtClean="0"/>
              <a:t>: Used to measure the time spent to make a scheduling decision.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CXS_START, CXS_END</a:t>
            </a:r>
            <a:r>
              <a:rPr lang="en-US" dirty="0" smtClean="0"/>
              <a:t>: Used to measure the time spent to make a context switch.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SCHED2_START, SCHED2_END</a:t>
            </a:r>
            <a:r>
              <a:rPr lang="en-US" dirty="0" smtClean="0"/>
              <a:t>: </a:t>
            </a:r>
            <a:r>
              <a:rPr lang="en-US" dirty="0"/>
              <a:t>Used to measure the time spent to perform post-context-switch cleanup and management activities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0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rgbClr val="FF0000"/>
                </a:solidFill>
              </a:rPr>
              <a:t>RELEASE_START</a:t>
            </a:r>
            <a:r>
              <a:rPr lang="en-US" dirty="0">
                <a:solidFill>
                  <a:srgbClr val="FF0000"/>
                </a:solidFill>
              </a:rPr>
              <a:t>, RELEASE_END</a:t>
            </a:r>
            <a:r>
              <a:rPr lang="en-US" dirty="0"/>
              <a:t>: Used to measure the time spent to </a:t>
            </a:r>
            <a:r>
              <a:rPr lang="en-US" dirty="0" err="1"/>
              <a:t>enqueue</a:t>
            </a:r>
            <a:r>
              <a:rPr lang="en-US" dirty="0"/>
              <a:t> a newly-released job in a ready queue.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RELEASE_LATENCY</a:t>
            </a:r>
            <a:r>
              <a:rPr lang="en-US" dirty="0"/>
              <a:t>: Used to measure the difference between when a timer should have fired, and when it actually did fire. In contrast to all other time stamps, this overhead is directly measured in </a:t>
            </a:r>
            <a:r>
              <a:rPr lang="en-US" dirty="0" smtClean="0"/>
              <a:t>nanoseconds.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 complete list of events</a:t>
            </a:r>
            <a:r>
              <a:rPr lang="en-US" dirty="0"/>
              <a:t>, see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trace.h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25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tool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sz="2000" dirty="0" smtClean="0"/>
              <a:t> </a:t>
            </a:r>
            <a:r>
              <a:rPr lang="en-US" dirty="0" smtClean="0"/>
              <a:t>automates the process of enabling events and retrieving records.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72415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:~#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~/feather-trace-tools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ft_device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&lt;event1&gt; &lt;event2&gt; …</a:t>
            </a: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:~/feather-trace-tools#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/dev/litmus/ft_cpu_trace0 CXS_START CXS_END SCHED_START SCHED_END SCHED2_START SCHED2_END &gt; trace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To stop recording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ctrl+c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77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rtspin</a:t>
            </a:r>
            <a:r>
              <a:rPr lang="en-US" dirty="0" smtClean="0"/>
              <a:t> in another window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6775" y="236220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~#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GSN-EDF</a:t>
            </a: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./rtspin -w 10 100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06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ft2csv &lt;start event&gt; &lt;overhead trace&gt;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85825" y="2362200"/>
            <a:ext cx="755332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u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buntu-kvm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~#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~/feather-trace-tools</a:t>
            </a:r>
          </a:p>
          <a:p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:~/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feather-trace-tools# ./ft2csv CXS_START trace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2536658447328, 2536658561352, 114024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2536658727416, 2536658823456, 96040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2536658944552, 2536659052288, 107736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2536659447952, 2536659564048, 116096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2536659730392, 2536659854232, 123840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5825" y="2943225"/>
            <a:ext cx="1843087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8699" y="4838700"/>
            <a:ext cx="169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time</a:t>
            </a:r>
          </a:p>
          <a:p>
            <a:r>
              <a:rPr lang="en-US" dirty="0" smtClean="0"/>
              <a:t>(in clock cycles)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805112" y="2928102"/>
            <a:ext cx="1795463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47987" y="4823577"/>
            <a:ext cx="157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time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691062" y="2928102"/>
            <a:ext cx="1795463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833937" y="4823577"/>
            <a:ext cx="157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Length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77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cycles to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program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cycles</a:t>
            </a:r>
            <a:r>
              <a:rPr lang="en-US" sz="2000" dirty="0" smtClean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liblitmus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6775" y="236220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~#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./cycles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2128262680.00/sec  2128262.68/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2128.26/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2128185312.00/sec  2128185.31/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2128.19/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2128066168.00/sec  2128066.17/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2128.07/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2128184952.00/sec  2128184.95/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2128.18/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2128190968.00/sec  2128190.97/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2128.19/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20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Experiment-scripts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https://github.com/hermanjl/experiment-scripts</a:t>
            </a:r>
          </a:p>
          <a:p>
            <a:endParaRPr lang="en-US" dirty="0" smtClean="0"/>
          </a:p>
          <a:p>
            <a:r>
              <a:rPr lang="en-US" dirty="0" smtClean="0"/>
              <a:t>These Python script provides a common way for creating, running, parsing, and plotting experiments.</a:t>
            </a:r>
          </a:p>
          <a:p>
            <a:pPr lvl="1"/>
            <a:r>
              <a:rPr lang="en-US" dirty="0" smtClean="0"/>
              <a:t>gen_exps.py: for generating sets of experiments.</a:t>
            </a:r>
          </a:p>
          <a:p>
            <a:pPr lvl="1"/>
            <a:r>
              <a:rPr lang="en-US" dirty="0" smtClean="0"/>
              <a:t>run_exps.py: for running and tracing.</a:t>
            </a:r>
          </a:p>
          <a:p>
            <a:pPr lvl="1"/>
            <a:r>
              <a:rPr lang="en-US" dirty="0" smtClean="0"/>
              <a:t>parse_exps.py: for parsing trace data.</a:t>
            </a:r>
          </a:p>
          <a:p>
            <a:pPr lvl="1"/>
            <a:r>
              <a:rPr lang="en-US" dirty="0" smtClean="0"/>
              <a:t>plot_exps.py: for plotting csv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6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5601"/>
            <a:ext cx="7886700" cy="1325563"/>
          </a:xfrm>
        </p:spPr>
        <p:txBody>
          <a:bodyPr/>
          <a:lstStyle/>
          <a:p>
            <a:r>
              <a:rPr lang="en-US" dirty="0" smtClean="0"/>
              <a:t>Experiment-scripts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scripts</a:t>
            </a:r>
          </a:p>
          <a:p>
            <a:pPr lvl="1"/>
            <a:r>
              <a:rPr lang="en-US" dirty="0" smtClean="0"/>
              <a:t>on VM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Set environment</a:t>
            </a:r>
          </a:p>
          <a:p>
            <a:pPr marL="4572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export PATH=$PATH:~/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:~/feather-trace-tools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export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PYTHONPATH=$PYTHONPATH:~/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schedcat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325" y="2733675"/>
            <a:ext cx="7820025" cy="64633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/>
              <a:t>~# </a:t>
            </a:r>
            <a:r>
              <a:rPr lang="en-US" dirty="0" err="1" smtClean="0"/>
              <a:t>git</a:t>
            </a:r>
            <a:r>
              <a:rPr lang="en-US" dirty="0" smtClean="0"/>
              <a:t> clone https://github.com/hermanjl/experiment-scripts.git</a:t>
            </a:r>
          </a:p>
          <a:p>
            <a:r>
              <a:rPr lang="en-US" altLang="ko-KR" dirty="0" err="1">
                <a:latin typeface="Consolas" panose="020B0609020204030204" pitchFamily="49" charset="0"/>
                <a:cs typeface="Consolas" panose="020B0609020204030204" pitchFamily="49" charset="0"/>
              </a:rPr>
              <a:t>ubuntu-kvm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/>
              <a:t>~# </a:t>
            </a:r>
            <a:r>
              <a:rPr lang="en-US" dirty="0" err="1" smtClean="0"/>
              <a:t>git</a:t>
            </a:r>
            <a:r>
              <a:rPr lang="en-US" dirty="0" smtClean="0"/>
              <a:t> clone https://github.com/brandenburg/schedcat.git</a:t>
            </a:r>
          </a:p>
        </p:txBody>
      </p:sp>
    </p:spTree>
    <p:extLst>
      <p:ext uri="{BB962C8B-B14F-4D97-AF65-F5344CB8AC3E}">
        <p14:creationId xmlns:p14="http://schemas.microsoft.com/office/powerpoint/2010/main" val="1645503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Experiment-scripts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script is out of date.</a:t>
            </a:r>
          </a:p>
          <a:p>
            <a:pPr lvl="1"/>
            <a:r>
              <a:rPr lang="en-US" altLang="ko-KR" dirty="0" smtClean="0"/>
              <a:t>It uses the old </a:t>
            </a:r>
            <a:r>
              <a:rPr lang="en-US" altLang="ko-KR" sz="2000" dirty="0" smtClean="0">
                <a:latin typeface="Consolas" panose="020B0609020204030204" pitchFamily="49" charset="0"/>
              </a:rPr>
              <a:t>/dev/litmus/ft_trace0 </a:t>
            </a:r>
            <a:r>
              <a:rPr lang="en-US" altLang="ko-KR" dirty="0" smtClean="0"/>
              <a:t>device.</a:t>
            </a:r>
          </a:p>
          <a:p>
            <a:pPr lvl="1"/>
            <a:r>
              <a:rPr lang="en-US" altLang="ko-KR" dirty="0" smtClean="0"/>
              <a:t>Modify config/config.py</a:t>
            </a:r>
          </a:p>
          <a:p>
            <a:pPr lvl="2"/>
            <a:r>
              <a:rPr lang="en-US" altLang="ko-KR" dirty="0" smtClean="0"/>
              <a:t>Add </a:t>
            </a:r>
            <a:r>
              <a:rPr lang="en-US" altLang="ko-KR" sz="1800" dirty="0" smtClean="0">
                <a:latin typeface="Consolas" panose="020B0609020204030204" pitchFamily="49" charset="0"/>
              </a:rPr>
              <a:t>‘</a:t>
            </a:r>
            <a:r>
              <a:rPr lang="en-US" altLang="ko-KR" sz="1800" dirty="0" err="1" smtClean="0">
                <a:latin typeface="Consolas" panose="020B0609020204030204" pitchFamily="49" charset="0"/>
              </a:rPr>
              <a:t>ft_msg_data</a:t>
            </a:r>
            <a:r>
              <a:rPr lang="en-US" altLang="ko-KR" sz="1800" dirty="0" smtClean="0">
                <a:latin typeface="Consolas" panose="020B0609020204030204" pitchFamily="49" charset="0"/>
              </a:rPr>
              <a:t>’ : ‘</a:t>
            </a:r>
            <a:r>
              <a:rPr lang="en-US" altLang="ko-KR" sz="1800" dirty="0" err="1" smtClean="0">
                <a:latin typeface="Consolas" panose="020B0609020204030204" pitchFamily="49" charset="0"/>
              </a:rPr>
              <a:t>ftmsg.bin</a:t>
            </a:r>
            <a:r>
              <a:rPr lang="en-US" altLang="ko-KR" sz="1800" dirty="0" smtClean="0">
                <a:latin typeface="Consolas" panose="020B0609020204030204" pitchFamily="49" charset="0"/>
              </a:rPr>
              <a:t>’, </a:t>
            </a:r>
            <a:r>
              <a:rPr lang="en-US" altLang="ko-KR" dirty="0" smtClean="0"/>
              <a:t>in FILES.</a:t>
            </a:r>
          </a:p>
          <a:p>
            <a:pPr lvl="2"/>
            <a:r>
              <a:rPr lang="en-US" altLang="ko-KR" dirty="0" smtClean="0"/>
              <a:t>Add </a:t>
            </a:r>
            <a:r>
              <a:rPr lang="en-US" altLang="ko-KR" sz="1800" dirty="0" smtClean="0">
                <a:latin typeface="Consolas" panose="020B0609020204030204" pitchFamily="49" charset="0"/>
              </a:rPr>
              <a:t>OVH_MSG_EVENTS = [‘SEND_RESCHED_START’, ‘SEND_RESCHED_END’]</a:t>
            </a:r>
            <a:endParaRPr lang="en-US" altLang="ko-KR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ko-KR" dirty="0" smtClean="0"/>
              <a:t>Modify </a:t>
            </a:r>
            <a:r>
              <a:rPr lang="en-US" altLang="ko-KR" dirty="0" err="1" smtClean="0"/>
              <a:t>OverheadTracer</a:t>
            </a:r>
            <a:r>
              <a:rPr lang="en-US" altLang="ko-KR" dirty="0" smtClean="0"/>
              <a:t> class in run/tracer.py</a:t>
            </a:r>
          </a:p>
          <a:p>
            <a:pPr lvl="2"/>
            <a:r>
              <a:rPr lang="en-US" altLang="ko-KR" dirty="0" smtClean="0"/>
              <a:t>Change ft_trace0 to ft_cpu_trace0</a:t>
            </a:r>
          </a:p>
          <a:p>
            <a:pPr lvl="2"/>
            <a:r>
              <a:rPr lang="en-US" altLang="ko-KR" dirty="0" smtClean="0"/>
              <a:t>Add ft_msg_trace0</a:t>
            </a:r>
          </a:p>
          <a:p>
            <a:pPr lvl="2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216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config/config.py</a:t>
            </a:r>
          </a:p>
          <a:p>
            <a:pPr lvl="1"/>
            <a:r>
              <a:rPr lang="en-US" dirty="0" smtClean="0"/>
              <a:t>binaries</a:t>
            </a:r>
          </a:p>
          <a:p>
            <a:pPr lvl="1"/>
            <a:r>
              <a:rPr lang="en-US" dirty="0" smtClean="0"/>
              <a:t>data files</a:t>
            </a:r>
          </a:p>
          <a:p>
            <a:pPr lvl="1"/>
            <a:r>
              <a:rPr lang="en-US" dirty="0" smtClean="0"/>
              <a:t>default options</a:t>
            </a:r>
          </a:p>
          <a:p>
            <a:pPr lvl="1"/>
            <a:r>
              <a:rPr lang="en-US" dirty="0" smtClean="0"/>
              <a:t>trace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032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task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gen/__init__.py</a:t>
            </a:r>
          </a:p>
          <a:p>
            <a:pPr lvl="1"/>
            <a:r>
              <a:rPr lang="en-US" dirty="0" smtClean="0"/>
              <a:t>register task set generator</a:t>
            </a:r>
          </a:p>
          <a:p>
            <a:pPr lvl="1"/>
            <a:endParaRPr lang="en-US" dirty="0"/>
          </a:p>
          <a:p>
            <a:r>
              <a:rPr lang="en-US" dirty="0" smtClean="0"/>
              <a:t>gen/edf_generator.py</a:t>
            </a:r>
          </a:p>
          <a:p>
            <a:pPr lvl="1"/>
            <a:r>
              <a:rPr lang="en-US" dirty="0" smtClean="0"/>
              <a:t>generic EDF options</a:t>
            </a:r>
          </a:p>
          <a:p>
            <a:pPr lvl="2"/>
            <a:r>
              <a:rPr lang="en-US" dirty="0" smtClean="0"/>
              <a:t>task utilizations, periods (values are predefined in gen/generator.py)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_customize() function</a:t>
            </a:r>
          </a:p>
          <a:p>
            <a:pPr lvl="2"/>
            <a:r>
              <a:rPr lang="en-US" dirty="0" smtClean="0"/>
              <a:t>configure extra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47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task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./gen_exps.py</a:t>
            </a:r>
          </a:p>
          <a:p>
            <a:pPr lvl="1"/>
            <a:r>
              <a:rPr lang="en-US" dirty="0" smtClean="0"/>
              <a:t>Tasks sets are generated in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exps</a:t>
            </a:r>
            <a:r>
              <a:rPr lang="en-US" sz="2000" dirty="0" smtClean="0"/>
              <a:t> </a:t>
            </a:r>
            <a:r>
              <a:rPr lang="en-US" dirty="0" smtClean="0"/>
              <a:t>directory.</a:t>
            </a:r>
          </a:p>
          <a:p>
            <a:pPr lvl="1"/>
            <a:r>
              <a:rPr lang="en-US" dirty="0" smtClean="0"/>
              <a:t>params.py : parameters for the task set.</a:t>
            </a:r>
          </a:p>
          <a:p>
            <a:pPr lvl="1"/>
            <a:r>
              <a:rPr lang="en-US" dirty="0" smtClean="0"/>
              <a:t>sched.py : </a:t>
            </a:r>
            <a:r>
              <a:rPr lang="en-US" dirty="0" err="1" smtClean="0"/>
              <a:t>rtspin</a:t>
            </a:r>
            <a:r>
              <a:rPr lang="en-US" dirty="0" smtClean="0"/>
              <a:t> arguments.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1987" y="1825625"/>
            <a:ext cx="7820025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root@ubuntu-kvm</a:t>
            </a:r>
            <a:r>
              <a:rPr lang="en-US" dirty="0" smtClean="0"/>
              <a:t>:~/experiment-scripts# ./gen_exps.py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68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run_exp.py options.</a:t>
            </a:r>
          </a:p>
          <a:p>
            <a:pPr lvl="1"/>
            <a:r>
              <a:rPr lang="en-US" dirty="0" smtClean="0"/>
              <a:t>-</a:t>
            </a:r>
            <a:r>
              <a:rPr lang="en-US" dirty="0"/>
              <a:t>d : duration</a:t>
            </a:r>
          </a:p>
          <a:p>
            <a:pPr lvl="1"/>
            <a:r>
              <a:rPr lang="en-US" dirty="0"/>
              <a:t>-</a:t>
            </a:r>
            <a:r>
              <a:rPr lang="en-US" dirty="0" smtClean="0"/>
              <a:t>f : </a:t>
            </a:r>
            <a:r>
              <a:rPr lang="en-US" dirty="0"/>
              <a:t>overwrite existing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5325" y="3257550"/>
            <a:ext cx="7820025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root@ubuntu-kvm</a:t>
            </a:r>
            <a:r>
              <a:rPr lang="en-US" dirty="0" smtClean="0"/>
              <a:t>:~/experiment-scripts# ./run_exps.py -d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34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and plotting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./parse_exps.py</a:t>
            </a:r>
          </a:p>
          <a:p>
            <a:pPr lvl="1"/>
            <a:r>
              <a:rPr lang="en-US" dirty="0" smtClean="0"/>
              <a:t>Writes statistics into .csv files</a:t>
            </a:r>
          </a:p>
          <a:p>
            <a:pPr lvl="1"/>
            <a:endParaRPr lang="en-US" dirty="0"/>
          </a:p>
          <a:p>
            <a:r>
              <a:rPr lang="en-US" dirty="0" smtClean="0"/>
              <a:t>./plot_exps.py</a:t>
            </a:r>
          </a:p>
          <a:p>
            <a:pPr lvl="1"/>
            <a:r>
              <a:rPr lang="en-US" dirty="0" smtClean="0"/>
              <a:t>Plot parsed data into .pdf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9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overheads for </a:t>
            </a:r>
            <a:r>
              <a:rPr lang="en-US" dirty="0" smtClean="0"/>
              <a:t>GSN-EDF.</a:t>
            </a:r>
            <a:endParaRPr lang="en-US" dirty="0" smtClean="0"/>
          </a:p>
          <a:p>
            <a:r>
              <a:rPr lang="en-US" dirty="0" smtClean="0"/>
              <a:t>Change task set parameters (utilizations and periods) and measure overheads again.</a:t>
            </a:r>
          </a:p>
          <a:p>
            <a:r>
              <a:rPr lang="en-US" dirty="0" smtClean="0"/>
              <a:t>Compare two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8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695</Words>
  <Application>Microsoft Office PowerPoint</Application>
  <PresentationFormat>On-screen Show (4:3)</PresentationFormat>
  <Paragraphs>137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맑은 고딕</vt:lpstr>
      <vt:lpstr>Arial</vt:lpstr>
      <vt:lpstr>Calibri</vt:lpstr>
      <vt:lpstr>Calibri Light</vt:lpstr>
      <vt:lpstr>Consolas</vt:lpstr>
      <vt:lpstr>Wingdings</vt:lpstr>
      <vt:lpstr>Office Theme</vt:lpstr>
      <vt:lpstr>Overhead Traces</vt:lpstr>
      <vt:lpstr>Feather-trace-tools</vt:lpstr>
      <vt:lpstr>Kernel configuration</vt:lpstr>
      <vt:lpstr>Feather-trace-tools</vt:lpstr>
      <vt:lpstr>Events</vt:lpstr>
      <vt:lpstr>Events</vt:lpstr>
      <vt:lpstr>Record events</vt:lpstr>
      <vt:lpstr>Record events</vt:lpstr>
      <vt:lpstr>Post-processing</vt:lpstr>
      <vt:lpstr>Converting cycles to time</vt:lpstr>
      <vt:lpstr>Experiment-scripts</vt:lpstr>
      <vt:lpstr>Experiment-scripts</vt:lpstr>
      <vt:lpstr>Experiment-scripts</vt:lpstr>
      <vt:lpstr>Configuration</vt:lpstr>
      <vt:lpstr>Generating task sets</vt:lpstr>
      <vt:lpstr>Generating task sets</vt:lpstr>
      <vt:lpstr>Running experiments</vt:lpstr>
      <vt:lpstr>Parsing and plotting</vt:lpstr>
      <vt:lpstr>To-Do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Kernelshark tutorial</dc:title>
  <dc:creator>Namhoon Kim</dc:creator>
  <cp:lastModifiedBy>Namhoon Kim</cp:lastModifiedBy>
  <cp:revision>29</cp:revision>
  <dcterms:created xsi:type="dcterms:W3CDTF">2014-09-15T12:24:56Z</dcterms:created>
  <dcterms:modified xsi:type="dcterms:W3CDTF">2015-11-23T16:35:02Z</dcterms:modified>
</cp:coreProperties>
</file>