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77" r:id="rId3"/>
    <p:sldId id="27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71" r:id="rId14"/>
    <p:sldId id="267" r:id="rId15"/>
    <p:sldId id="266" r:id="rId16"/>
    <p:sldId id="268" r:id="rId17"/>
    <p:sldId id="269" r:id="rId18"/>
    <p:sldId id="273" r:id="rId19"/>
    <p:sldId id="274" r:id="rId20"/>
    <p:sldId id="275" r:id="rId21"/>
    <p:sldId id="270" r:id="rId22"/>
    <p:sldId id="272" r:id="rId23"/>
    <p:sldId id="27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1" autoAdjust="0"/>
    <p:restoredTop sz="91377" autoAdjust="0"/>
  </p:normalViewPr>
  <p:slideViewPr>
    <p:cSldViewPr snapToGrid="0">
      <p:cViewPr>
        <p:scale>
          <a:sx n="100" d="100"/>
          <a:sy n="100" d="100"/>
        </p:scale>
        <p:origin x="33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3A28CA-6415-4C54-A0CE-700B8317E5C0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53CC9D-A1C7-47F3-B4EB-64CF95C81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895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SCHED2: This is part of the scheduling overhead but for technical reasons cannot be measured as part of the interval [SCHED_START, SCHED_END].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3CC9D-A1C7-47F3-B4EB-64CF95C8163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764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3CC9D-A1C7-47F3-B4EB-64CF95C8163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866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068A3-037D-4EEC-8319-08F914669D45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720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068A3-037D-4EEC-8319-08F914669D45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637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068A3-037D-4EEC-8319-08F914669D45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24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068A3-037D-4EEC-8319-08F914669D45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722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068A3-037D-4EEC-8319-08F914669D45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171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068A3-037D-4EEC-8319-08F914669D45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891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068A3-037D-4EEC-8319-08F914669D45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67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068A3-037D-4EEC-8319-08F914669D45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12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068A3-037D-4EEC-8319-08F914669D45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37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068A3-037D-4EEC-8319-08F914669D45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771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068A3-037D-4EEC-8319-08F914669D45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631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068A3-037D-4EEC-8319-08F914669D45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ACD1C-1B4F-4DD0-9F16-799DF672F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783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sourceforge.net/projects/xming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litmus-rt.org/litmus/Tracing" TargetMode="External"/><Relationship Id="rId2" Type="http://schemas.openxmlformats.org/officeDocument/2006/relationships/hyperlink" Target="http://www.cs.unc.edu/~bbb/feathertrace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Overhead Traces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Namhoon Kim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999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a new terminal to VM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cat </a:t>
            </a:r>
            <a:r>
              <a:rPr lang="en-US" dirty="0" smtClean="0"/>
              <a:t>run_kvm-x86_64_nograp_sshbind.sh</a:t>
            </a:r>
          </a:p>
          <a:p>
            <a:pPr lvl="1"/>
            <a:r>
              <a:rPr lang="en-US" dirty="0" smtClean="0"/>
              <a:t>… -</a:t>
            </a:r>
            <a:r>
              <a:rPr lang="en-US" dirty="0" err="1" smtClean="0"/>
              <a:t>redir</a:t>
            </a:r>
            <a:r>
              <a:rPr lang="en-US" dirty="0" smtClean="0"/>
              <a:t> </a:t>
            </a:r>
            <a:r>
              <a:rPr lang="en-US" dirty="0" err="1" smtClean="0"/>
              <a:t>tcp:xxxx</a:t>
            </a:r>
            <a:r>
              <a:rPr lang="en-US" dirty="0" smtClean="0"/>
              <a:t>::22 …</a:t>
            </a:r>
          </a:p>
          <a:p>
            <a:pPr lvl="1"/>
            <a:r>
              <a:rPr lang="en-US" dirty="0" err="1" smtClean="0"/>
              <a:t>xxxx</a:t>
            </a:r>
            <a:r>
              <a:rPr lang="en-US" dirty="0" smtClean="0"/>
              <a:t> is the port number to connect your virtual machine.</a:t>
            </a:r>
          </a:p>
          <a:p>
            <a:endParaRPr lang="en-US" dirty="0"/>
          </a:p>
          <a:p>
            <a:r>
              <a:rPr lang="en-US" dirty="0" err="1" smtClean="0"/>
              <a:t>ssh</a:t>
            </a:r>
            <a:r>
              <a:rPr lang="en-US" dirty="0" smtClean="0"/>
              <a:t> to ludwig.cs.unc.edu with the port number </a:t>
            </a:r>
            <a:r>
              <a:rPr lang="en-US" dirty="0" err="1" smtClean="0"/>
              <a:t>xxxx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ssh</a:t>
            </a:r>
            <a:r>
              <a:rPr lang="en-US" dirty="0" smtClean="0"/>
              <a:t> -p </a:t>
            </a:r>
            <a:r>
              <a:rPr lang="en-US" dirty="0" err="1" smtClean="0"/>
              <a:t>xxxx</a:t>
            </a:r>
            <a:r>
              <a:rPr lang="en-US" dirty="0" smtClean="0"/>
              <a:t> root@ludwig.cs.unc.edu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09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 Server for MS Windows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Xming</a:t>
            </a:r>
            <a:r>
              <a:rPr lang="en-US" dirty="0" smtClean="0"/>
              <a:t> X Server</a:t>
            </a:r>
          </a:p>
          <a:p>
            <a:pPr lvl="1"/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://sourceforge.net/projects/xming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Enables X11 Forwarding in your </a:t>
            </a:r>
            <a:r>
              <a:rPr lang="en-US" dirty="0" err="1" smtClean="0"/>
              <a:t>ssh</a:t>
            </a:r>
            <a:r>
              <a:rPr lang="en-US" dirty="0" smtClean="0"/>
              <a:t> program.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359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Feather-trace-tools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Find-grained tracing tool.</a:t>
            </a:r>
          </a:p>
          <a:p>
            <a:pPr lvl="1"/>
            <a:r>
              <a:rPr lang="en-US" dirty="0" smtClean="0"/>
              <a:t>Feather-trace events can be enabled on a per-event basis.</a:t>
            </a:r>
          </a:p>
          <a:p>
            <a:pPr lvl="1"/>
            <a:r>
              <a:rPr lang="en-US" dirty="0" smtClean="0"/>
              <a:t>Each event is identified by a 32-bit ID.</a:t>
            </a:r>
          </a:p>
          <a:p>
            <a:pPr lvl="1"/>
            <a:endParaRPr lang="en-US" dirty="0"/>
          </a:p>
          <a:p>
            <a:r>
              <a:rPr lang="en-US" dirty="0">
                <a:hlinkClick r:id="rId2"/>
              </a:rPr>
              <a:t>http://www.cs.unc.edu/~bbb/feathertrace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wiki.litmus-rt.org/litmus/Tracing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715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Kernel 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LITMUS^RT </a:t>
            </a:r>
            <a:r>
              <a:rPr lang="en-US" dirty="0" smtClean="0">
                <a:sym typeface="Wingdings" panose="05000000000000000000" pitchFamily="2" charset="2"/>
              </a:rPr>
              <a:t> Tracing  Record timestamps for overhead measurements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Disable other traces </a:t>
            </a:r>
          </a:p>
          <a:p>
            <a:pPr lvl="1"/>
            <a:r>
              <a:rPr lang="en-US" dirty="0" smtClean="0"/>
              <a:t>Trace real-time tasks</a:t>
            </a:r>
          </a:p>
          <a:p>
            <a:pPr lvl="1"/>
            <a:r>
              <a:rPr lang="en-US" dirty="0" smtClean="0"/>
              <a:t>TRACE() debugging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892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Feather-trace-tools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 kernel is configured correctly, you can see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dev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/litmus/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ft_cpu_traceX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cs typeface="Consolas" panose="020B0609020204030204" pitchFamily="49" charset="0"/>
              </a:rPr>
              <a:t>and </a:t>
            </a:r>
            <a:r>
              <a:rPr lang="en-US" sz="2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sz="2000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dev</a:t>
            </a: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/litmus/</a:t>
            </a:r>
            <a:r>
              <a:rPr lang="en-US" sz="2000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ft_msg_traceX</a:t>
            </a:r>
            <a:r>
              <a:rPr lang="en-US" sz="20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/>
              <a:t>device files.</a:t>
            </a:r>
          </a:p>
          <a:p>
            <a:r>
              <a:rPr lang="en-US" dirty="0"/>
              <a:t>The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ft_cpu_traceX</a:t>
            </a:r>
            <a:r>
              <a:rPr lang="en-US" sz="2000" dirty="0" smtClean="0"/>
              <a:t> </a:t>
            </a:r>
            <a:r>
              <a:rPr lang="en-US" dirty="0"/>
              <a:t>contains time stamps of CPU-local scheduling </a:t>
            </a:r>
            <a:r>
              <a:rPr lang="en-US" dirty="0" smtClean="0"/>
              <a:t>events. </a:t>
            </a:r>
          </a:p>
          <a:p>
            <a:r>
              <a:rPr lang="en-US" dirty="0" smtClean="0"/>
              <a:t>The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ft_msg_traceX</a:t>
            </a:r>
            <a:r>
              <a:rPr lang="en-US" sz="2000" dirty="0"/>
              <a:t> </a:t>
            </a:r>
            <a:r>
              <a:rPr lang="en-US" dirty="0" smtClean="0"/>
              <a:t>contains time stamps </a:t>
            </a:r>
            <a:r>
              <a:rPr lang="en-US" dirty="0"/>
              <a:t>related to inter-processor </a:t>
            </a:r>
            <a:r>
              <a:rPr lang="en-US" dirty="0" smtClean="0"/>
              <a:t>events.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83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see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include/litmus/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trace.h</a:t>
            </a:r>
            <a:r>
              <a:rPr lang="en-US" dirty="0"/>
              <a:t> in the kernel directory for a list of time stamp generating </a:t>
            </a:r>
            <a:r>
              <a:rPr lang="en-US" dirty="0" smtClean="0"/>
              <a:t>events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SCHED_START, SCHED_END</a:t>
            </a:r>
            <a:r>
              <a:rPr lang="en-US" dirty="0" smtClean="0"/>
              <a:t>: Used to measure the time spent to make a scheduling decision.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CXS_START, CXS_END</a:t>
            </a:r>
            <a:r>
              <a:rPr lang="en-US" dirty="0" smtClean="0"/>
              <a:t>: Used to measure the time spent to make a context switch.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SCHED2_START, SCHED2_END</a:t>
            </a:r>
            <a:r>
              <a:rPr lang="en-US" dirty="0" smtClean="0"/>
              <a:t>: </a:t>
            </a:r>
            <a:r>
              <a:rPr lang="en-US" dirty="0"/>
              <a:t>Used to measure the time spent to perform post-context-switch cleanup and management activities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604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>
                <a:solidFill>
                  <a:srgbClr val="FF0000"/>
                </a:solidFill>
              </a:rPr>
              <a:t>RELEASE_START</a:t>
            </a:r>
            <a:r>
              <a:rPr lang="en-US" dirty="0">
                <a:solidFill>
                  <a:srgbClr val="FF0000"/>
                </a:solidFill>
              </a:rPr>
              <a:t>, RELEASE_END</a:t>
            </a:r>
            <a:r>
              <a:rPr lang="en-US" dirty="0"/>
              <a:t>: Used to measure the time spent to </a:t>
            </a:r>
            <a:r>
              <a:rPr lang="en-US" dirty="0" err="1"/>
              <a:t>enqueue</a:t>
            </a:r>
            <a:r>
              <a:rPr lang="en-US" dirty="0"/>
              <a:t> a newly-released job in a ready queue.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RELEASE_LATENCY</a:t>
            </a:r>
            <a:r>
              <a:rPr lang="en-US" dirty="0"/>
              <a:t>: Used to measure the difference between when a timer should have fired, and when it actually did fire. In contrast to all other time stamps, this overhead is directly measured in nanoseconds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 a complete list of events</a:t>
            </a:r>
            <a:r>
              <a:rPr lang="en-US" dirty="0"/>
              <a:t>, see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include/litmus/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trace.h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253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Record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tool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ftcat</a:t>
            </a:r>
            <a:r>
              <a:rPr lang="en-US" sz="2000" dirty="0" smtClean="0"/>
              <a:t> </a:t>
            </a:r>
            <a:r>
              <a:rPr lang="en-US" dirty="0" smtClean="0"/>
              <a:t>automates the process of enabling events and retrieving records.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2724150"/>
            <a:ext cx="7553325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stich:~# cd ~/feather-trace-tools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en-US" dirty="0" err="1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ftcat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</a:t>
            </a:r>
            <a:r>
              <a:rPr lang="en-US" dirty="0" err="1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ft_device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 &lt;event1&gt; &lt;event2&gt; …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stich:~/feather-trace-tools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ftcat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dev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/litmus/ft_cpu_trace0 CXS_START CXS_END SCHED_START SCHED_END SCHED2_START SCHED2_END &gt; trace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To stop recording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ctrl+c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677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Record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 </a:t>
            </a:r>
            <a:r>
              <a:rPr lang="en-US" dirty="0" err="1" smtClean="0"/>
              <a:t>rtspin</a:t>
            </a:r>
            <a:r>
              <a:rPr lang="en-US" dirty="0" smtClean="0"/>
              <a:t> in another window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66775" y="2362200"/>
            <a:ext cx="7553325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stich:~# cd ~/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stich:~/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./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setsched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GSN-EDF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stich:~/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pl-PL" dirty="0" smtClean="0">
                <a:latin typeface="Consolas" panose="020B0609020204030204" pitchFamily="49" charset="0"/>
                <a:cs typeface="Consolas" panose="020B0609020204030204" pitchFamily="49" charset="0"/>
              </a:rPr>
              <a:t>./rtspin -w 10 100 5 &amp;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stich:~/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</a:t>
            </a:r>
            <a:r>
              <a:rPr lang="pl-PL" dirty="0" smtClean="0">
                <a:latin typeface="Consolas" panose="020B0609020204030204" pitchFamily="49" charset="0"/>
                <a:cs typeface="Consolas" panose="020B0609020204030204" pitchFamily="49" charset="0"/>
              </a:rPr>
              <a:t> ./rtspin -w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pl-PL" dirty="0" smtClean="0">
                <a:latin typeface="Consolas" panose="020B0609020204030204" pitchFamily="49" charset="0"/>
                <a:cs typeface="Consolas" panose="020B0609020204030204" pitchFamily="49" charset="0"/>
              </a:rPr>
              <a:t>0 100 5 &amp;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stich:~/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</a:t>
            </a:r>
            <a:r>
              <a:rPr lang="pl-PL" dirty="0" smtClean="0">
                <a:latin typeface="Consolas" panose="020B0609020204030204" pitchFamily="49" charset="0"/>
                <a:cs typeface="Consolas" panose="020B0609020204030204" pitchFamily="49" charset="0"/>
              </a:rPr>
              <a:t> ./rtspin -w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pl-PL" dirty="0" smtClean="0">
                <a:latin typeface="Consolas" panose="020B0609020204030204" pitchFamily="49" charset="0"/>
                <a:cs typeface="Consolas" panose="020B0609020204030204" pitchFamily="49" charset="0"/>
              </a:rPr>
              <a:t>0 100 5 &amp;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stich:~/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</a:t>
            </a:r>
            <a:r>
              <a:rPr lang="pl-PL" dirty="0" smtClean="0">
                <a:latin typeface="Consolas" panose="020B0609020204030204" pitchFamily="49" charset="0"/>
                <a:cs typeface="Consolas" panose="020B0609020204030204" pitchFamily="49" charset="0"/>
              </a:rPr>
              <a:t> ./rtspin -w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r>
              <a:rPr lang="pl-PL" dirty="0" smtClean="0">
                <a:latin typeface="Consolas" panose="020B0609020204030204" pitchFamily="49" charset="0"/>
                <a:cs typeface="Consolas" panose="020B0609020204030204" pitchFamily="49" charset="0"/>
              </a:rPr>
              <a:t>0 100 5 &amp;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stich:~/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</a:t>
            </a:r>
            <a:r>
              <a:rPr lang="pl-PL" dirty="0" smtClean="0">
                <a:latin typeface="Consolas" panose="020B0609020204030204" pitchFamily="49" charset="0"/>
                <a:cs typeface="Consolas" panose="020B0609020204030204" pitchFamily="49" charset="0"/>
              </a:rPr>
              <a:t> .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release_ts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106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Post-processing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ft2csv &lt;start event&gt; &lt;overhead trace&gt;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85825" y="2362200"/>
            <a:ext cx="7553325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stich:~# cd ~/feather-trace-tools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stich:~/feather-trace-tools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./ft2csv CXS_START trace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2536658447328, 2536658561352, 114024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2536658727416, 2536658823456, 96040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2536658944552, 2536659052288, 107736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2536659447952, 2536659564048, 116096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2536659730392, 2536659854232, 123840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85825" y="2943225"/>
            <a:ext cx="1843087" cy="1895475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28699" y="4838700"/>
            <a:ext cx="169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 time</a:t>
            </a:r>
          </a:p>
          <a:p>
            <a:r>
              <a:rPr lang="en-US" dirty="0" smtClean="0"/>
              <a:t>(in clock cycles)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805112" y="2928102"/>
            <a:ext cx="1795463" cy="1895475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947987" y="4823577"/>
            <a:ext cx="1571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End time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691062" y="2928102"/>
            <a:ext cx="1795463" cy="1895475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833937" y="4823577"/>
            <a:ext cx="1571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Length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577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Converting cycles to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User program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cycles</a:t>
            </a:r>
            <a:r>
              <a:rPr lang="en-US" sz="2000" dirty="0" smtClean="0"/>
              <a:t> </a:t>
            </a:r>
            <a:r>
              <a:rPr lang="en-US" dirty="0" smtClean="0"/>
              <a:t>in </a:t>
            </a:r>
            <a:r>
              <a:rPr lang="en-US" dirty="0" err="1" smtClean="0"/>
              <a:t>liblitmus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66775" y="2362200"/>
            <a:ext cx="7553325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stich:~# cd ~/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stich:~/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 ./cycles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2128262680.00/sec  2128262.68/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msec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2128.26/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usec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2128185312.00/sec  2128185.31/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msec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2128.19/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usec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2128066168.00/sec  2128066.17/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msec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2128.07/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usec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2128184952.00/sec  2128184.95/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msec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2128.18/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usec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2128190968.00/sec  2128190.97/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msec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2128.19/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usec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20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virtual disk image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Consolas" panose="020B0609020204030204" pitchFamily="49" charset="0"/>
              </a:rPr>
              <a:t>The virtual disk image is outdated. 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Python 2.7 is required!</a:t>
            </a:r>
          </a:p>
          <a:p>
            <a:pPr lvl="1"/>
            <a:endParaRPr lang="en-US" dirty="0" smtClean="0">
              <a:cs typeface="Consolas" panose="020B0609020204030204" pitchFamily="49" charset="0"/>
            </a:endParaRPr>
          </a:p>
          <a:p>
            <a:r>
              <a:rPr lang="en-US" dirty="0" smtClean="0">
                <a:cs typeface="Consolas" panose="020B0609020204030204" pitchFamily="49" charset="0"/>
              </a:rPr>
              <a:t>Copy new image file.</a:t>
            </a:r>
          </a:p>
          <a:p>
            <a:endParaRPr 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cp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/home/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namhoonk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/demo/ubuntu-14.04.1.img ~/demo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401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Experiment-scripts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https://github.com/hermanjl/experiment-scripts</a:t>
            </a:r>
          </a:p>
          <a:p>
            <a:endParaRPr lang="en-US" dirty="0" smtClean="0"/>
          </a:p>
          <a:p>
            <a:r>
              <a:rPr lang="en-US" dirty="0" smtClean="0"/>
              <a:t>These Python script provides a common way for creating, running, parsing, and plotting experiments.</a:t>
            </a:r>
          </a:p>
          <a:p>
            <a:pPr lvl="1"/>
            <a:r>
              <a:rPr lang="en-US" dirty="0" smtClean="0"/>
              <a:t>gen_exps.py: for generating sets of experiments.</a:t>
            </a:r>
          </a:p>
          <a:p>
            <a:pPr lvl="1"/>
            <a:r>
              <a:rPr lang="en-US" dirty="0" smtClean="0"/>
              <a:t>run_exps.py: for running and tracing.</a:t>
            </a:r>
          </a:p>
          <a:p>
            <a:pPr lvl="1"/>
            <a:r>
              <a:rPr lang="en-US" dirty="0" smtClean="0"/>
              <a:t>parse_exps.py: for parsing trace data.</a:t>
            </a:r>
          </a:p>
          <a:p>
            <a:pPr lvl="1"/>
            <a:r>
              <a:rPr lang="en-US" dirty="0" smtClean="0"/>
              <a:t>plot_exps.py: for plotting csv data.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962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55601"/>
            <a:ext cx="7886700" cy="1325563"/>
          </a:xfrm>
        </p:spPr>
        <p:txBody>
          <a:bodyPr/>
          <a:lstStyle/>
          <a:p>
            <a:r>
              <a:rPr lang="en-US" dirty="0" smtClean="0"/>
              <a:t>Experiment-scripts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Getting scripts</a:t>
            </a:r>
          </a:p>
          <a:p>
            <a:pPr lvl="1"/>
            <a:r>
              <a:rPr lang="en-US" dirty="0" smtClean="0"/>
              <a:t>on VM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Set environment</a:t>
            </a:r>
          </a:p>
          <a:p>
            <a:pPr marL="4572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export PATH=$PATH:~/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liblitmus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:~/feather-trace-tools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export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PYTHONPATH=$PYTHONPATH:~/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schedcat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5325" y="2733675"/>
            <a:ext cx="7820025" cy="646331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stich:~#</a:t>
            </a:r>
            <a:r>
              <a:rPr lang="en-US" dirty="0" smtClean="0"/>
              <a:t> </a:t>
            </a:r>
            <a:r>
              <a:rPr lang="en-US" dirty="0" err="1" smtClean="0"/>
              <a:t>git</a:t>
            </a:r>
            <a:r>
              <a:rPr lang="en-US" dirty="0" smtClean="0"/>
              <a:t> clone https://github.com/hermanjl/experiment-scripts.git</a:t>
            </a:r>
          </a:p>
          <a:p>
            <a:r>
              <a:rPr lang="en-US" dirty="0" smtClean="0"/>
              <a:t>stich:~# </a:t>
            </a:r>
            <a:r>
              <a:rPr lang="en-US" dirty="0" err="1" smtClean="0"/>
              <a:t>git</a:t>
            </a:r>
            <a:r>
              <a:rPr lang="en-US" dirty="0" smtClean="0"/>
              <a:t> clone https://github.com/brandenburg/schedcat.git</a:t>
            </a:r>
          </a:p>
        </p:txBody>
      </p:sp>
    </p:spTree>
    <p:extLst>
      <p:ext uri="{BB962C8B-B14F-4D97-AF65-F5344CB8AC3E}">
        <p14:creationId xmlns:p14="http://schemas.microsoft.com/office/powerpoint/2010/main" val="1645503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config/config.py</a:t>
            </a:r>
          </a:p>
          <a:p>
            <a:pPr lvl="1"/>
            <a:r>
              <a:rPr lang="en-US" dirty="0" smtClean="0"/>
              <a:t>binaries</a:t>
            </a:r>
          </a:p>
          <a:p>
            <a:pPr lvl="1"/>
            <a:r>
              <a:rPr lang="en-US" dirty="0" smtClean="0"/>
              <a:t>data files</a:t>
            </a:r>
          </a:p>
          <a:p>
            <a:pPr lvl="1"/>
            <a:r>
              <a:rPr lang="en-US" dirty="0" smtClean="0"/>
              <a:t>default options</a:t>
            </a:r>
          </a:p>
          <a:p>
            <a:pPr lvl="1"/>
            <a:r>
              <a:rPr lang="en-US" dirty="0" smtClean="0"/>
              <a:t>trace events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032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Generating task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gen/__init__.py</a:t>
            </a:r>
          </a:p>
          <a:p>
            <a:pPr lvl="1"/>
            <a:r>
              <a:rPr lang="en-US" dirty="0" smtClean="0"/>
              <a:t>register task set generator</a:t>
            </a:r>
          </a:p>
          <a:p>
            <a:pPr lvl="1"/>
            <a:endParaRPr lang="en-US" dirty="0"/>
          </a:p>
          <a:p>
            <a:r>
              <a:rPr lang="en-US" dirty="0" smtClean="0"/>
              <a:t>gen/edf_generator.py</a:t>
            </a:r>
          </a:p>
          <a:p>
            <a:pPr lvl="1"/>
            <a:r>
              <a:rPr lang="en-US" dirty="0" smtClean="0"/>
              <a:t>generic EDF options</a:t>
            </a:r>
          </a:p>
          <a:p>
            <a:pPr lvl="2"/>
            <a:r>
              <a:rPr lang="en-US" dirty="0" smtClean="0"/>
              <a:t>task utilizations, periods (values are predefined in gen/generator.py)</a:t>
            </a:r>
          </a:p>
          <a:p>
            <a:pPr lvl="2"/>
            <a:endParaRPr lang="en-US" dirty="0"/>
          </a:p>
          <a:p>
            <a:pPr lvl="1"/>
            <a:r>
              <a:rPr lang="en-US" dirty="0" smtClean="0"/>
              <a:t>_customize() function</a:t>
            </a:r>
          </a:p>
          <a:p>
            <a:pPr lvl="2"/>
            <a:r>
              <a:rPr lang="en-US" dirty="0" smtClean="0"/>
              <a:t>configure extra parameters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747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Generating task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./gen_exps.py</a:t>
            </a:r>
          </a:p>
          <a:p>
            <a:pPr lvl="1"/>
            <a:r>
              <a:rPr lang="en-US" dirty="0" smtClean="0"/>
              <a:t>Tasks sets are generated in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exps</a:t>
            </a:r>
            <a:r>
              <a:rPr lang="en-US" sz="2000" dirty="0" smtClean="0"/>
              <a:t> </a:t>
            </a:r>
            <a:r>
              <a:rPr lang="en-US" dirty="0" smtClean="0"/>
              <a:t>directory.</a:t>
            </a:r>
          </a:p>
          <a:p>
            <a:pPr lvl="1"/>
            <a:r>
              <a:rPr lang="en-US" dirty="0" smtClean="0"/>
              <a:t>params.py : parameters for the task set.</a:t>
            </a:r>
          </a:p>
          <a:p>
            <a:pPr lvl="1"/>
            <a:r>
              <a:rPr lang="en-US" dirty="0" smtClean="0"/>
              <a:t>sched.py : </a:t>
            </a:r>
            <a:r>
              <a:rPr lang="en-US" dirty="0" err="1" smtClean="0"/>
              <a:t>rtspin</a:t>
            </a:r>
            <a:r>
              <a:rPr lang="en-US" dirty="0" smtClean="0"/>
              <a:t> arguments.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61987" y="1825625"/>
            <a:ext cx="7820025" cy="3693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root@ubuntu-kvm</a:t>
            </a:r>
            <a:r>
              <a:rPr lang="en-US" dirty="0" smtClean="0"/>
              <a:t>:~/experiment-scripts# ./gen_exps.py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268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a new task generator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Edit gen/__init__.py</a:t>
            </a:r>
          </a:p>
          <a:p>
            <a:pPr lvl="1"/>
            <a:r>
              <a:rPr lang="en-US" dirty="0" smtClean="0"/>
              <a:t>Add a line to register a new generator.</a:t>
            </a:r>
          </a:p>
          <a:p>
            <a:pPr marL="914400" lvl="2" indent="0">
              <a:buNone/>
            </a:pP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gen.register_generator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("G-FIFO",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edf.GfifoGenerator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/>
            <a:endParaRPr lang="en-US" sz="2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cs typeface="Consolas" panose="020B0609020204030204" pitchFamily="49" charset="0"/>
              </a:rPr>
              <a:t>Edit gen/edf_generator.py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Add </a:t>
            </a:r>
            <a:r>
              <a:rPr lang="en-US" dirty="0" err="1" smtClean="0">
                <a:cs typeface="Consolas" panose="020B0609020204030204" pitchFamily="49" charset="0"/>
              </a:rPr>
              <a:t>GfifoGenerator</a:t>
            </a:r>
            <a:r>
              <a:rPr lang="en-US" dirty="0" smtClean="0">
                <a:cs typeface="Consolas" panose="020B0609020204030204" pitchFamily="49" charset="0"/>
              </a:rPr>
              <a:t> class</a:t>
            </a:r>
          </a:p>
          <a:p>
            <a:pPr lvl="2"/>
            <a:r>
              <a:rPr lang="en-US" dirty="0" smtClean="0">
                <a:cs typeface="Consolas" panose="020B0609020204030204" pitchFamily="49" charset="0"/>
              </a:rPr>
              <a:t>Inherit </a:t>
            </a:r>
            <a:r>
              <a:rPr lang="en-US" dirty="0" err="1" smtClean="0">
                <a:cs typeface="Consolas" panose="020B0609020204030204" pitchFamily="49" charset="0"/>
              </a:rPr>
              <a:t>EdfGenerator</a:t>
            </a:r>
            <a:endParaRPr lang="en-US" dirty="0" smtClean="0">
              <a:cs typeface="Consolas" panose="020B0609020204030204" pitchFamily="49" charset="0"/>
            </a:endParaRPr>
          </a:p>
          <a:p>
            <a:pPr lvl="2"/>
            <a:r>
              <a:rPr lang="en-US" dirty="0" smtClean="0">
                <a:cs typeface="Consolas" panose="020B0609020204030204" pitchFamily="49" charset="0"/>
              </a:rPr>
              <a:t>__</a:t>
            </a:r>
            <a:r>
              <a:rPr lang="en-US" dirty="0" err="1" smtClean="0">
                <a:cs typeface="Consolas" panose="020B0609020204030204" pitchFamily="49" charset="0"/>
              </a:rPr>
              <a:t>init</a:t>
            </a:r>
            <a:r>
              <a:rPr lang="en-US" dirty="0" smtClean="0">
                <a:cs typeface="Consolas" panose="020B0609020204030204" pitchFamily="49" charset="0"/>
              </a:rPr>
              <a:t>__(&lt;plugin-name&gt;, &lt;</a:t>
            </a:r>
            <a:r>
              <a:rPr lang="en-US" dirty="0" err="1" smtClean="0">
                <a:cs typeface="Consolas" panose="020B0609020204030204" pitchFamily="49" charset="0"/>
              </a:rPr>
              <a:t>rtspin</a:t>
            </a:r>
            <a:r>
              <a:rPr lang="en-US" dirty="0" smtClean="0">
                <a:cs typeface="Consolas" panose="020B0609020204030204" pitchFamily="49" charset="0"/>
              </a:rPr>
              <a:t> argument template&gt;, &lt;options&gt;, &lt;</a:t>
            </a:r>
            <a:r>
              <a:rPr lang="en-US" dirty="0" err="1" smtClean="0">
                <a:cs typeface="Consolas" panose="020B0609020204030204" pitchFamily="49" charset="0"/>
              </a:rPr>
              <a:t>params</a:t>
            </a:r>
            <a:r>
              <a:rPr lang="en-US" dirty="0" smtClean="0">
                <a:cs typeface="Consolas" panose="020B0609020204030204" pitchFamily="49" charset="0"/>
              </a:rPr>
              <a:t>&gt;)</a:t>
            </a:r>
          </a:p>
          <a:p>
            <a:pPr lvl="2"/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9500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a new task generator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gen/edf_generator.py</a:t>
            </a:r>
          </a:p>
          <a:p>
            <a:endParaRPr lang="en-US" dirty="0" smtClean="0"/>
          </a:p>
          <a:p>
            <a:pPr marL="914400" lvl="2" indent="0">
              <a:buNone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GfifoGenerator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EdfGenerator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 marL="914400" lvl="2" indent="0">
              <a:buNone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 __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__(self, 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params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={}):        	super(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GfifoGenerator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, self).__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__("GSN-FIFO", [TP_GLOB_TASK], [], 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params</a:t>
            </a: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914400" lvl="2" indent="0">
              <a:buNone/>
            </a:pPr>
            <a:endParaRPr lang="en-US" sz="17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4020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experiments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run_exp.py options.</a:t>
            </a:r>
          </a:p>
          <a:p>
            <a:pPr lvl="1"/>
            <a:r>
              <a:rPr lang="en-US" dirty="0" smtClean="0"/>
              <a:t>-</a:t>
            </a:r>
            <a:r>
              <a:rPr lang="en-US" dirty="0"/>
              <a:t>d : duration</a:t>
            </a:r>
          </a:p>
          <a:p>
            <a:pPr lvl="1"/>
            <a:r>
              <a:rPr lang="en-US" dirty="0"/>
              <a:t>-</a:t>
            </a:r>
            <a:r>
              <a:rPr lang="en-US" dirty="0" smtClean="0"/>
              <a:t>f : </a:t>
            </a:r>
            <a:r>
              <a:rPr lang="en-US" dirty="0"/>
              <a:t>overwrite existing </a:t>
            </a: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5325" y="3257550"/>
            <a:ext cx="7820025" cy="3693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root@ubuntu-kvm</a:t>
            </a:r>
            <a:r>
              <a:rPr lang="en-US" dirty="0" smtClean="0"/>
              <a:t>:~/experiment-scripts# ./run_exps.py -d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3349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 and plotting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./parse_exps.py</a:t>
            </a:r>
          </a:p>
          <a:p>
            <a:pPr lvl="1"/>
            <a:r>
              <a:rPr lang="en-US" dirty="0" smtClean="0"/>
              <a:t>Writes statistics into .csv files</a:t>
            </a:r>
          </a:p>
          <a:p>
            <a:pPr lvl="1"/>
            <a:endParaRPr lang="en-US" dirty="0"/>
          </a:p>
          <a:p>
            <a:r>
              <a:rPr lang="en-US" dirty="0" smtClean="0"/>
              <a:t>./plot_exps.py</a:t>
            </a:r>
          </a:p>
          <a:p>
            <a:pPr lvl="1"/>
            <a:r>
              <a:rPr lang="en-US" dirty="0" smtClean="0"/>
              <a:t>Plot parsed data into .pdf files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0918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To-Do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Measure overheads for GSN-EDF and PSN-EDF.</a:t>
            </a:r>
          </a:p>
          <a:p>
            <a:r>
              <a:rPr lang="en-US" dirty="0" smtClean="0"/>
              <a:t>Change task set parameters (utilizations and periods) and measure overheads again.</a:t>
            </a:r>
          </a:p>
          <a:p>
            <a:r>
              <a:rPr lang="en-US" dirty="0" smtClean="0"/>
              <a:t>Compare two results.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684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345</TotalTime>
  <Words>803</Words>
  <Application>Microsoft Office PowerPoint</Application>
  <PresentationFormat>On-screen Show (4:3)</PresentationFormat>
  <Paragraphs>161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Consolas</vt:lpstr>
      <vt:lpstr>Wingdings</vt:lpstr>
      <vt:lpstr>Office Theme</vt:lpstr>
      <vt:lpstr>Overhead Traces</vt:lpstr>
      <vt:lpstr>Open a new terminal to VM</vt:lpstr>
      <vt:lpstr>X Server for MS Windows</vt:lpstr>
      <vt:lpstr>Feather-trace-tools</vt:lpstr>
      <vt:lpstr>Kernel configuration</vt:lpstr>
      <vt:lpstr>Feather-trace-tools</vt:lpstr>
      <vt:lpstr>Events</vt:lpstr>
      <vt:lpstr>Events</vt:lpstr>
      <vt:lpstr>Record events</vt:lpstr>
      <vt:lpstr>Record events</vt:lpstr>
      <vt:lpstr>Post-processing</vt:lpstr>
      <vt:lpstr>Converting cycles to time</vt:lpstr>
      <vt:lpstr>New virtual disk image</vt:lpstr>
      <vt:lpstr>Experiment-scripts</vt:lpstr>
      <vt:lpstr>Experiment-scripts</vt:lpstr>
      <vt:lpstr>Configuration</vt:lpstr>
      <vt:lpstr>Generating task sets</vt:lpstr>
      <vt:lpstr>Generating task sets</vt:lpstr>
      <vt:lpstr>Add a new task generator</vt:lpstr>
      <vt:lpstr>Add a new task generator</vt:lpstr>
      <vt:lpstr>Running experiments</vt:lpstr>
      <vt:lpstr>Parsing and plotting</vt:lpstr>
      <vt:lpstr>To-Do</vt:lpstr>
    </vt:vector>
  </TitlesOfParts>
  <Company>UNC Computer Science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Kernelshark tutorial</dc:title>
  <dc:creator>Namhoon Kim</dc:creator>
  <cp:lastModifiedBy>Namhoon Kim</cp:lastModifiedBy>
  <cp:revision>23</cp:revision>
  <dcterms:created xsi:type="dcterms:W3CDTF">2014-09-15T12:24:56Z</dcterms:created>
  <dcterms:modified xsi:type="dcterms:W3CDTF">2014-09-15T18:10:28Z</dcterms:modified>
</cp:coreProperties>
</file>