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4" r:id="rId18"/>
    <p:sldId id="273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5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24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4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4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2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0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8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5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7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0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7D3FD-BD3A-44D3-8E88-AA1D1BDBC79F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0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.edu/~anderson/real-time/lunch/2010-09-13-LitmusGFIFOTutorial.docx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litmus-rt.org/litmus/Tracing" TargetMode="External"/><Relationship Id="rId2" Type="http://schemas.openxmlformats.org/officeDocument/2006/relationships/hyperlink" Target="https://sourceware.org/gdb/current/onlinedocs/gdb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.unc.edu/~mollison/unit-tra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Debugging and Tracing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Namhoon 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09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 using GDB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GDB?</a:t>
            </a:r>
          </a:p>
          <a:p>
            <a:pPr lvl="1"/>
            <a:r>
              <a:rPr lang="en-US" dirty="0" smtClean="0"/>
              <a:t>GDB (The GNU Debugger) is a popular debugging tool.</a:t>
            </a:r>
          </a:p>
          <a:p>
            <a:pPr lvl="1"/>
            <a:r>
              <a:rPr lang="en-US" dirty="0"/>
              <a:t>http://www.gnu.org/software/gdb/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Allow the user to examine variables and state.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1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Compile with debug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kernel configuration, enable “Compile the kernel with debug info”.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Enabled by default (assuming </a:t>
            </a:r>
            <a:r>
              <a:rPr lang="en-US" dirty="0"/>
              <a:t>that you use </a:t>
            </a:r>
            <a:r>
              <a:rPr lang="en-US" i="1" dirty="0" smtClean="0"/>
              <a:t>litmus-kvm-x86_64-gelliott-debug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40793" y="3138655"/>
            <a:ext cx="586241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cd ~/demo/litmus-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make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menuconfig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Kernel Hacking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 Compile the kernel with debug info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6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Enable GDB stub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Invoke </a:t>
            </a:r>
            <a:r>
              <a:rPr lang="en-US" dirty="0" err="1" smtClean="0"/>
              <a:t>qemu</a:t>
            </a:r>
            <a:r>
              <a:rPr lang="en-US" dirty="0" smtClean="0"/>
              <a:t> with -s and -S options</a:t>
            </a:r>
          </a:p>
          <a:p>
            <a:pPr lvl="1"/>
            <a:r>
              <a:rPr lang="en-US" dirty="0" smtClean="0"/>
              <a:t>-s provides a </a:t>
            </a:r>
            <a:r>
              <a:rPr lang="en-US" dirty="0" err="1" smtClean="0"/>
              <a:t>gdb</a:t>
            </a:r>
            <a:r>
              <a:rPr lang="en-US" dirty="0" smtClean="0"/>
              <a:t> stub</a:t>
            </a:r>
            <a:r>
              <a:rPr lang="en-US" dirty="0"/>
              <a:t>. (shorthand for -</a:t>
            </a:r>
            <a:r>
              <a:rPr lang="en-US" dirty="0" err="1"/>
              <a:t>gdb</a:t>
            </a:r>
            <a:r>
              <a:rPr lang="en-US" dirty="0"/>
              <a:t> </a:t>
            </a:r>
            <a:r>
              <a:rPr lang="en-US" dirty="0" err="1"/>
              <a:t>tcp</a:t>
            </a:r>
            <a:r>
              <a:rPr lang="en-US" dirty="0"/>
              <a:t>::</a:t>
            </a:r>
            <a:r>
              <a:rPr lang="en-US" dirty="0" smtClean="0"/>
              <a:t>1234)</a:t>
            </a:r>
          </a:p>
          <a:p>
            <a:pPr lvl="1"/>
            <a:r>
              <a:rPr lang="en-US" dirty="0" smtClean="0"/>
              <a:t>-S freezes the CPU on startup.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VM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</a:t>
            </a:r>
            <a:r>
              <a:rPr lang="en-US" dirty="0" err="1" smtClean="0"/>
              <a:t>qemu</a:t>
            </a:r>
            <a:r>
              <a:rPr lang="en-US" dirty="0" smtClean="0"/>
              <a:t> with -s and -S options.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cd ~/demo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qemu-system-x86_64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smp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core2duo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hda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debian_x86_64.qcow2 -m 2000 -net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nic,model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=e1000 -net user -k en-us -kernel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litmus-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/arch/x86/boot/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bzImage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-append "console=ttyS0 root=/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/hda1"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nographic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-serial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stdio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redir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tcp:2222::22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-s -S</a:t>
            </a:r>
          </a:p>
        </p:txBody>
      </p:sp>
    </p:spTree>
    <p:extLst>
      <p:ext uri="{BB962C8B-B14F-4D97-AF65-F5344CB8AC3E}">
        <p14:creationId xmlns:p14="http://schemas.microsoft.com/office/powerpoint/2010/main" val="394052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VM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GDB in another window.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3125" y="2249618"/>
            <a:ext cx="7417749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Load GDB for debugging this kernel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~/demo/litmus-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vmlinux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Reading symbols from /home/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namhoonk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vmlinux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...done.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Connect to the local VM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target remote localhost:1234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Continue a paused VM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c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Pause the VM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&lt;ctrl-c&gt;</a:t>
            </a:r>
          </a:p>
        </p:txBody>
      </p:sp>
    </p:spTree>
    <p:extLst>
      <p:ext uri="{BB962C8B-B14F-4D97-AF65-F5344CB8AC3E}">
        <p14:creationId xmlns:p14="http://schemas.microsoft.com/office/powerpoint/2010/main" val="140665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</a:t>
            </a:r>
            <a:r>
              <a:rPr lang="en-US" dirty="0"/>
              <a:t>breakpoints </a:t>
            </a:r>
            <a:r>
              <a:rPr lang="en-US" dirty="0" smtClean="0"/>
              <a:t>in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gsnfifo_admit_task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b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gsnfifo_admit_task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Continue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c</a:t>
            </a:r>
          </a:p>
        </p:txBody>
      </p:sp>
    </p:spTree>
    <p:extLst>
      <p:ext uri="{BB962C8B-B14F-4D97-AF65-F5344CB8AC3E}">
        <p14:creationId xmlns:p14="http://schemas.microsoft.com/office/powerpoint/2010/main" val="426526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Stack traces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backtrace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all stack frames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bt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all stack frames with the local variables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full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the 2nd frame 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f 2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and print stack frame that called this one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up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and print stack frame called by this one.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down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value of the variable name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p &lt;variable-name&gt;</a:t>
            </a:r>
          </a:p>
        </p:txBody>
      </p:sp>
    </p:spTree>
    <p:extLst>
      <p:ext uri="{BB962C8B-B14F-4D97-AF65-F5344CB8AC3E}">
        <p14:creationId xmlns:p14="http://schemas.microsoft.com/office/powerpoint/2010/main" val="308919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Tracing and 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tracing mechanisms</a:t>
            </a:r>
          </a:p>
          <a:p>
            <a:pPr lvl="1"/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/litmus/log</a:t>
            </a:r>
          </a:p>
          <a:p>
            <a:pPr lvl="2"/>
            <a:r>
              <a:rPr lang="en-US" dirty="0" smtClean="0"/>
              <a:t>Debug Traces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/litmus/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sched_traceX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Scheduling Traces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/litmus/ft_trace0</a:t>
            </a:r>
          </a:p>
          <a:p>
            <a:pPr lvl="2"/>
            <a:r>
              <a:rPr lang="en-US" dirty="0" smtClean="0"/>
              <a:t>Overhead Traces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94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TRACE() macro.</a:t>
            </a:r>
          </a:p>
          <a:p>
            <a:pPr lvl="1"/>
            <a:r>
              <a:rPr lang="en-US" dirty="0" smtClean="0"/>
              <a:t>Print messages (like </a:t>
            </a:r>
            <a:r>
              <a:rPr lang="en-US" dirty="0" err="1" smtClean="0"/>
              <a:t>printk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It can be used in any context.</a:t>
            </a:r>
          </a:p>
          <a:p>
            <a:endParaRPr lang="en-US" dirty="0"/>
          </a:p>
          <a:p>
            <a:r>
              <a:rPr lang="en-US" dirty="0" smtClean="0"/>
              <a:t>Recording debug traces.</a:t>
            </a:r>
          </a:p>
          <a:p>
            <a:endParaRPr lang="en-US" dirty="0"/>
          </a:p>
          <a:p>
            <a:r>
              <a:rPr lang="en-US" dirty="0" smtClean="0"/>
              <a:t>Kill the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cat</a:t>
            </a:r>
            <a:r>
              <a:rPr lang="en-US" sz="2000" dirty="0" smtClean="0"/>
              <a:t> </a:t>
            </a:r>
            <a:r>
              <a:rPr lang="en-US" dirty="0" smtClean="0"/>
              <a:t>process to stop recording.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5415" y="4097980"/>
            <a:ext cx="689316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cat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/litmus/log &gt; log.txt &amp;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12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seq</a:t>
            </a:r>
            <a:r>
              <a:rPr lang="en-US" sz="2400" dirty="0" smtClean="0"/>
              <a:t>#&gt; &lt;</a:t>
            </a:r>
            <a:r>
              <a:rPr lang="en-US" sz="2400" dirty="0" err="1" smtClean="0"/>
              <a:t>cpu</a:t>
            </a:r>
            <a:r>
              <a:rPr lang="en-US" sz="2400" dirty="0" smtClean="0"/>
              <a:t>&gt; &lt;[</a:t>
            </a:r>
            <a:r>
              <a:rPr lang="en-US" sz="2400" dirty="0" err="1" smtClean="0"/>
              <a:t>function@file:line</a:t>
            </a:r>
            <a:r>
              <a:rPr lang="en-US" sz="2400" dirty="0" smtClean="0"/>
              <a:t>]:&gt; &lt;</a:t>
            </a:r>
            <a:r>
              <a:rPr lang="en-US" sz="2400" dirty="0" err="1" smtClean="0"/>
              <a:t>trace_message</a:t>
            </a:r>
            <a:r>
              <a:rPr lang="en-US" sz="2400" dirty="0" smtClean="0"/>
              <a:t>&gt;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22" t="23624" r="4576" b="62944"/>
          <a:stretch/>
        </p:blipFill>
        <p:spPr>
          <a:xfrm>
            <a:off x="289736" y="2361363"/>
            <a:ext cx="8566370" cy="15638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67798" y="2346750"/>
            <a:ext cx="396845" cy="211783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81453" y="2348428"/>
            <a:ext cx="396845" cy="211783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105157" y="2360154"/>
            <a:ext cx="5597094" cy="198379"/>
          </a:xfrm>
          <a:prstGeom prst="round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799540" y="2357708"/>
            <a:ext cx="1762766" cy="202503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67797" y="2578629"/>
            <a:ext cx="2163903" cy="182880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7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Scheduling traces are recorded using feather-trace-tools.</a:t>
            </a:r>
          </a:p>
          <a:p>
            <a:r>
              <a:rPr lang="en-US" dirty="0" smtClean="0"/>
              <a:t>The </a:t>
            </a:r>
            <a:r>
              <a:rPr lang="en-US" dirty="0"/>
              <a:t>definition and an explanation of the format can be found in the file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include/litmus/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sched_trace.h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71850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binary-encoded scheduling event information. </a:t>
            </a:r>
          </a:p>
          <a:p>
            <a:endParaRPr lang="en-US" dirty="0" smtClean="0"/>
          </a:p>
          <a:p>
            <a:r>
              <a:rPr lang="en-US" dirty="0" smtClean="0"/>
              <a:t>Copy feather-trace-tools to VM.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5415" y="3439429"/>
            <a:ext cx="689316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yourlogin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ludwig.cs.unc.edu:demo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/feather-trace-tools 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5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traces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Recording scheduling traces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The tag is used to assign a unique name to the trace files.</a:t>
            </a:r>
          </a:p>
          <a:p>
            <a:endParaRPr lang="en-US" dirty="0"/>
          </a:p>
          <a:p>
            <a:r>
              <a:rPr lang="en-US" dirty="0"/>
              <a:t>Run </a:t>
            </a:r>
            <a:r>
              <a:rPr lang="en-US" dirty="0" err="1"/>
              <a:t>rtspin</a:t>
            </a:r>
            <a:r>
              <a:rPr lang="en-US" dirty="0"/>
              <a:t> in another window.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5414" y="2936312"/>
            <a:ext cx="689316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cd ~/feather-trace-tools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st_trace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tag_name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5414" y="4098692"/>
            <a:ext cx="689316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setsched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GSN-EDF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50 500 10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20 200 10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10 100 10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5 50 10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release_ts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4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Recorded traces can be analyzed with Unit-Trace (http</a:t>
            </a:r>
            <a:r>
              <a:rPr lang="en-US" dirty="0"/>
              <a:t>://cs.unc.edu/~mollison/unit-trace</a:t>
            </a:r>
            <a:r>
              <a:rPr lang="en-US" dirty="0" smtClean="0"/>
              <a:t>/).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Installing Unit-Trace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5367" y="3677693"/>
            <a:ext cx="677258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Download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Unit-Trace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cd ~/demo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wget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http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://cs.unc.edu/~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mollison/unit-trace/unit-trace.tar.gz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Decompress 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tar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zxvf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unit-trace.tar.gz</a:t>
            </a:r>
          </a:p>
        </p:txBody>
      </p:sp>
    </p:spTree>
    <p:extLst>
      <p:ext uri="{BB962C8B-B14F-4D97-AF65-F5344CB8AC3E}">
        <p14:creationId xmlns:p14="http://schemas.microsoft.com/office/powerpoint/2010/main" val="234641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Unit-Trace use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5270" y="2350998"/>
            <a:ext cx="69534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Copy .bin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files (recorded data)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 of the VM.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*.bin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your_login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&gt;@ludwig.cs.unc.edu:~/demo/unit-trace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5269" y="3774172"/>
            <a:ext cx="6953459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Run unit-trace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-v: visualize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-c: don’t show data before synchronous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You need the X Window System</a:t>
            </a:r>
            <a:endParaRPr lang="en-US" dirty="0" smtClean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&gt;./unit-trace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*.bin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61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Unit-trace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90689"/>
            <a:ext cx="7900389" cy="413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18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To-Do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GSN-FIFO plugin.</a:t>
            </a:r>
          </a:p>
          <a:p>
            <a:pPr lvl="1"/>
            <a:r>
              <a:rPr lang="en-US" dirty="0">
                <a:hlinkClick r:id="rId2"/>
              </a:rPr>
              <a:t>http://www.cs.unc.edu/~</a:t>
            </a:r>
            <a:r>
              <a:rPr lang="en-US" dirty="0" smtClean="0">
                <a:hlinkClick r:id="rId2"/>
              </a:rPr>
              <a:t>anderson/real-time/lunch/2010-09-13-LitmusGFIFOTutorial.docx</a:t>
            </a:r>
            <a:endParaRPr lang="en-US" dirty="0" smtClean="0"/>
          </a:p>
          <a:p>
            <a:r>
              <a:rPr lang="en-US" dirty="0" smtClean="0"/>
              <a:t>Run real-time tasks under GSN-FIFO and GSN-EDF. (use debug traces and scheduling traces)</a:t>
            </a:r>
          </a:p>
          <a:p>
            <a:r>
              <a:rPr lang="en-US" dirty="0" smtClean="0"/>
              <a:t>Check the differences between FIFO and EDF scheduling.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87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GDB User manual</a:t>
            </a:r>
          </a:p>
          <a:p>
            <a:pPr lvl="1"/>
            <a:r>
              <a:rPr lang="en-US" dirty="0">
                <a:hlinkClick r:id="rId2"/>
              </a:rPr>
              <a:t>https://sourceware.org/gdb/current/onlinedocs/gdb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LITMUS Tracing Tutorial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wiki.litmus-rt.org/litmus/Tracing</a:t>
            </a:r>
            <a:endParaRPr lang="en-US" dirty="0" smtClean="0"/>
          </a:p>
          <a:p>
            <a:r>
              <a:rPr lang="en-US" dirty="0" smtClean="0"/>
              <a:t>Unit-Trace</a:t>
            </a:r>
          </a:p>
          <a:p>
            <a:pPr lvl="1"/>
            <a:r>
              <a:rPr lang="en-US" dirty="0">
                <a:hlinkClick r:id="rId4"/>
              </a:rPr>
              <a:t>http://cs.unc.edu/~mollison/unit-trace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499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</TotalTime>
  <Words>738</Words>
  <Application>Microsoft Office PowerPoint</Application>
  <PresentationFormat>On-screen Show (4:3)</PresentationFormat>
  <Paragraphs>134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Consolas</vt:lpstr>
      <vt:lpstr>Courier New</vt:lpstr>
      <vt:lpstr>Wingdings</vt:lpstr>
      <vt:lpstr>Office Theme</vt:lpstr>
      <vt:lpstr>Debugging and Tracing</vt:lpstr>
      <vt:lpstr>Debugging plugins using GDB</vt:lpstr>
      <vt:lpstr>Compile with debug information</vt:lpstr>
      <vt:lpstr>Enable GDB stub</vt:lpstr>
      <vt:lpstr>Starting VM</vt:lpstr>
      <vt:lpstr>Starting VM</vt:lpstr>
      <vt:lpstr>Debugging plugins</vt:lpstr>
      <vt:lpstr>Debugging plugins</vt:lpstr>
      <vt:lpstr>Tracing and logging</vt:lpstr>
      <vt:lpstr>Debug Traces</vt:lpstr>
      <vt:lpstr>Debug Traces</vt:lpstr>
      <vt:lpstr>Scheduling traces</vt:lpstr>
      <vt:lpstr>Scheduling traces</vt:lpstr>
      <vt:lpstr>Scheduling traces</vt:lpstr>
      <vt:lpstr>Scheduling traces</vt:lpstr>
      <vt:lpstr>Scheduling traces</vt:lpstr>
      <vt:lpstr>Unit-trace</vt:lpstr>
      <vt:lpstr>To-Do</vt:lpstr>
      <vt:lpstr>Appendix</vt:lpstr>
    </vt:vector>
  </TitlesOfParts>
  <Company>UNC 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Debugging and Tracing</dc:title>
  <dc:creator>Namhoon Kim</dc:creator>
  <cp:lastModifiedBy>Namhoon Kim</cp:lastModifiedBy>
  <cp:revision>23</cp:revision>
  <dcterms:created xsi:type="dcterms:W3CDTF">2014-09-08T12:03:34Z</dcterms:created>
  <dcterms:modified xsi:type="dcterms:W3CDTF">2014-09-10T18:28:46Z</dcterms:modified>
</cp:coreProperties>
</file>