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  <p:sldId id="272" r:id="rId12"/>
    <p:sldId id="273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6" autoAdjust="0"/>
    <p:restoredTop sz="89581" autoAdjust="0"/>
  </p:normalViewPr>
  <p:slideViewPr>
    <p:cSldViewPr snapToGrid="0">
      <p:cViewPr varScale="1">
        <p:scale>
          <a:sx n="100" d="100"/>
          <a:sy n="100" d="100"/>
        </p:scale>
        <p:origin x="3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6DED3-FBEE-4119-BF74-1CEF8C656199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1B3AA-54BD-48EA-A4C9-9321EFCA0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57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80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8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7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6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8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9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33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9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7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2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43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40830-4D1B-4E2E-ACC3-0E3933E6356A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8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LITMUS-R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LITMUS</a:t>
            </a:r>
            <a:r>
              <a:rPr lang="en-US" baseline="30000" dirty="0" smtClean="0"/>
              <a:t>RT</a:t>
            </a:r>
            <a:endParaRPr lang="en-US" baseline="30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8/25/2014</a:t>
            </a:r>
          </a:p>
          <a:p>
            <a:r>
              <a:rPr lang="en-US" dirty="0" smtClean="0"/>
              <a:t>Namhoon Kim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97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LITMUS</a:t>
            </a:r>
            <a:r>
              <a:rPr lang="en-US" baseline="30000" dirty="0" smtClean="0"/>
              <a:t>RT</a:t>
            </a:r>
            <a:r>
              <a:rPr lang="en-US" dirty="0" smtClean="0"/>
              <a:t>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LITMUS</a:t>
            </a:r>
            <a:r>
              <a:rPr lang="en-US" baseline="30000" dirty="0" smtClean="0"/>
              <a:t>RT</a:t>
            </a:r>
            <a:r>
              <a:rPr lang="en-US" dirty="0" smtClean="0"/>
              <a:t> is a patch to the Linux kernel.</a:t>
            </a:r>
          </a:p>
          <a:p>
            <a:endParaRPr lang="en-US" dirty="0" smtClean="0"/>
          </a:p>
          <a:p>
            <a:r>
              <a:rPr lang="en-US" dirty="0" smtClean="0"/>
              <a:t>Support for developing real-time tasks, schedulers, and protocols.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1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litmus-</a:t>
            </a:r>
            <a:r>
              <a:rPr lang="en-US" dirty="0" err="1" smtClean="0">
                <a:solidFill>
                  <a:srgbClr val="FF0000"/>
                </a:solidFill>
              </a:rPr>
              <a:t>rt</a:t>
            </a:r>
            <a:r>
              <a:rPr lang="en-US" dirty="0" smtClean="0"/>
              <a:t>: LITMUS kernel.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liblitmus</a:t>
            </a:r>
            <a:r>
              <a:rPr lang="en-US" dirty="0" smtClean="0"/>
              <a:t>: user-space library for interacting with LITMUS.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configs</a:t>
            </a:r>
            <a:r>
              <a:rPr lang="en-US" dirty="0" smtClean="0"/>
              <a:t>: kernel configurations.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feather-trace-tools</a:t>
            </a:r>
            <a:r>
              <a:rPr lang="en-US" dirty="0" smtClean="0"/>
              <a:t>: event tracing toolkit.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91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the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LITMUS code are managed with </a:t>
            </a:r>
            <a:r>
              <a:rPr lang="en-US" dirty="0" err="1" smtClean="0"/>
              <a:t>Git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Two repositories</a:t>
            </a:r>
          </a:p>
          <a:p>
            <a:pPr lvl="1"/>
            <a:r>
              <a:rPr lang="en-US" dirty="0" smtClean="0"/>
              <a:t>public repo (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github.com/LITMUS-RT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our private repo (</a:t>
            </a:r>
            <a:r>
              <a:rPr lang="en-US" dirty="0" err="1" smtClean="0"/>
              <a:t>rtsrv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r>
              <a:rPr lang="en-US" dirty="0" smtClean="0"/>
              <a:t>You are tracking both (assuming you followed earlier instructions)</a:t>
            </a:r>
          </a:p>
          <a:p>
            <a:pPr lvl="1"/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smtClean="0"/>
              <a:t>origin (</a:t>
            </a:r>
            <a:r>
              <a:rPr lang="en-US" dirty="0" err="1" smtClean="0"/>
              <a:t>rtsrv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42343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LITMUS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include/litmus : LITMUS header files.</a:t>
            </a:r>
          </a:p>
          <a:p>
            <a:r>
              <a:rPr lang="en-US" dirty="0"/>
              <a:t>litmus : LITMUS plugin source code.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25" t="19174" r="30638" b="7670"/>
          <a:stretch/>
        </p:blipFill>
        <p:spPr>
          <a:xfrm>
            <a:off x="1714500" y="2854977"/>
            <a:ext cx="5143500" cy="345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40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LITMUS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SCHED_LITMUS</a:t>
            </a:r>
            <a:r>
              <a:rPr lang="en-US" dirty="0" smtClean="0"/>
              <a:t> : a scheduling class added by LITMUS to Linux. It has the highest priority in the system.</a:t>
            </a:r>
          </a:p>
          <a:p>
            <a:endParaRPr lang="en-US" dirty="0" smtClean="0"/>
          </a:p>
          <a:p>
            <a:r>
              <a:rPr lang="en-US" dirty="0" smtClean="0"/>
              <a:t>If the scheduling class for a process is </a:t>
            </a:r>
            <a:r>
              <a:rPr lang="en-US" dirty="0" smtClean="0">
                <a:solidFill>
                  <a:srgbClr val="FF0000"/>
                </a:solidFill>
              </a:rPr>
              <a:t>SCHED_LITMUS</a:t>
            </a:r>
            <a:r>
              <a:rPr lang="en-US" dirty="0" smtClean="0"/>
              <a:t>, the current activated LITMUS plugin makes scheduling decisions.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638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LITMUS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set of event handlers are defined to be called by SCHED_LITMUS.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9162" y="2637533"/>
            <a:ext cx="73056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static </a:t>
            </a:r>
            <a:r>
              <a:rPr lang="en-US" sz="16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sched_plugin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gsn_edf_plugin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__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cacheline_aligned_in_smp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{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plugin_name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= "GSN-EDF",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finish_switch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gsnedf_finish_switch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.tick     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gsnedf_tick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task_new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gsnedf_task_new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complete_job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complete_job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task_exit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gsnedf_task_exit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.schedule 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gsnedf_schedule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task_wake_up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gsnedf_task_wake_up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task_block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gsnedf_task_block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admit_task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gsnedf_admit_task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activate_plugin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gsnedf_activate_plugin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allocate_lock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gsnedf_allocate_lock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690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handlers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admit_task</a:t>
            </a:r>
            <a:r>
              <a:rPr lang="en-US" dirty="0" smtClean="0"/>
              <a:t>: determine if the plugin can admit this task.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task_new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task_exit</a:t>
            </a:r>
            <a:r>
              <a:rPr lang="en-US" dirty="0" smtClean="0"/>
              <a:t>: called when an admitted task enters/exits SCHED_LITMUS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schedule</a:t>
            </a:r>
            <a:r>
              <a:rPr lang="en-US" dirty="0" smtClean="0"/>
              <a:t>: called whenever CPU needs to schedule tasks.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task_block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task_wake_up</a:t>
            </a:r>
            <a:r>
              <a:rPr lang="en-US" dirty="0" smtClean="0"/>
              <a:t>: called when a task blocks/resumes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068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handlers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42975" y="4133850"/>
            <a:ext cx="719137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827818" y="4133850"/>
            <a:ext cx="613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37955" y="3771034"/>
            <a:ext cx="1652154" cy="33077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569526" y="3771033"/>
            <a:ext cx="1319647" cy="33077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153391" y="3262745"/>
            <a:ext cx="0" cy="871105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534391" y="2827193"/>
            <a:ext cx="0" cy="1306657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675419" y="3262745"/>
            <a:ext cx="0" cy="871105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94904" y="2877393"/>
            <a:ext cx="905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admit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47774" y="2457861"/>
            <a:ext cx="654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553689" y="2377128"/>
            <a:ext cx="103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385339" y="2893412"/>
            <a:ext cx="5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exit</a:t>
            </a:r>
            <a:endParaRPr lang="en-US" dirty="0"/>
          </a:p>
        </p:txBody>
      </p:sp>
      <p:cxnSp>
        <p:nvCxnSpPr>
          <p:cNvPr id="24" name="Curved Connector 23"/>
          <p:cNvCxnSpPr>
            <a:stCxn id="19" idx="3"/>
          </p:cNvCxnSpPr>
          <p:nvPr/>
        </p:nvCxnSpPr>
        <p:spPr>
          <a:xfrm>
            <a:off x="4592782" y="2561794"/>
            <a:ext cx="967222" cy="1572056"/>
          </a:xfrm>
          <a:prstGeom prst="curvedConnector2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/>
          <p:cNvCxnSpPr>
            <a:stCxn id="19" idx="1"/>
          </p:cNvCxnSpPr>
          <p:nvPr/>
        </p:nvCxnSpPr>
        <p:spPr>
          <a:xfrm rot="10800000" flipV="1">
            <a:off x="2347049" y="2561794"/>
            <a:ext cx="1206640" cy="1572056"/>
          </a:xfrm>
          <a:prstGeom prst="curvedConnector2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619502" y="4870545"/>
            <a:ext cx="72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block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3983185" y="4135819"/>
            <a:ext cx="0" cy="73472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005820" y="4870545"/>
            <a:ext cx="1054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wake_up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5533160" y="4135819"/>
            <a:ext cx="0" cy="73472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945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git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checkout origin/master -b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demo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This will check out master branch from </a:t>
            </a:r>
            <a:r>
              <a:rPr lang="en-US" dirty="0" err="1" smtClean="0">
                <a:cs typeface="Consolas" panose="020B0609020204030204" pitchFamily="49" charset="0"/>
              </a:rPr>
              <a:t>rtsrv</a:t>
            </a:r>
            <a:r>
              <a:rPr lang="en-US" dirty="0" smtClean="0">
                <a:cs typeface="Consolas" panose="020B0609020204030204" pitchFamily="49" charset="0"/>
              </a:rPr>
              <a:t> and create a demo branch.</a:t>
            </a:r>
            <a:endParaRPr lang="en-US" dirty="0" smtClean="0"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../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configs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/v3.10/litmus-kvm-x86_64-gelliott-debug .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config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base version of current LITMUS is 3.10, so we use the default configuration for v3.10.</a:t>
            </a:r>
            <a:endParaRPr lang="en-US" dirty="0" smtClean="0"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make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menuconfig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Change kernel options.</a:t>
            </a:r>
            <a:endParaRPr lang="en-US" dirty="0" smtClean="0"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make -j 4 </a:t>
            </a:r>
            <a:r>
              <a:rPr 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use 4 </a:t>
            </a:r>
            <a:r>
              <a:rPr lang="en-US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endParaRPr lang="en-US" dirty="0" smtClean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Compile the kernel source.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After the kernel successfully compiled, you should have the kernel image (</a:t>
            </a:r>
            <a:r>
              <a:rPr lang="en-US" dirty="0" smtClean="0">
                <a:solidFill>
                  <a:srgbClr val="FF0000"/>
                </a:solidFill>
                <a:cs typeface="Consolas" panose="020B0609020204030204" pitchFamily="49" charset="0"/>
              </a:rPr>
              <a:t>arch/x86/boot/</a:t>
            </a:r>
            <a:r>
              <a:rPr lang="en-US" dirty="0" err="1" smtClean="0">
                <a:solidFill>
                  <a:srgbClr val="FF0000"/>
                </a:solidFill>
                <a:cs typeface="Consolas" panose="020B0609020204030204" pitchFamily="49" charset="0"/>
              </a:rPr>
              <a:t>bzImage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320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configurations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 setup</a:t>
            </a:r>
          </a:p>
          <a:p>
            <a:pPr lvl="1"/>
            <a:r>
              <a:rPr lang="en-US" dirty="0" smtClean="0"/>
              <a:t>Change Local version strings.</a:t>
            </a:r>
          </a:p>
          <a:p>
            <a:r>
              <a:rPr lang="en-US" dirty="0" smtClean="0"/>
              <a:t>In processor type and features</a:t>
            </a:r>
          </a:p>
          <a:p>
            <a:pPr lvl="1"/>
            <a:r>
              <a:rPr lang="en-US" dirty="0" smtClean="0"/>
              <a:t>Choose 1000Hz for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timer frequency.</a:t>
            </a:r>
          </a:p>
          <a:p>
            <a:pPr lvl="1"/>
            <a:r>
              <a:rPr lang="en-US" dirty="0" smtClean="0"/>
              <a:t>Choose </a:t>
            </a:r>
            <a:r>
              <a:rPr lang="en-US" dirty="0" err="1" smtClean="0"/>
              <a:t>Preemptible</a:t>
            </a:r>
            <a:r>
              <a:rPr lang="en-US" dirty="0" smtClean="0"/>
              <a:t> Kernel for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Preemption Model.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In Power management and ACPI options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disable power management options like frequency scaling.</a:t>
            </a:r>
          </a:p>
          <a:p>
            <a:pPr lvl="1"/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63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Compiling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liblitmus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~/demo/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make</a:t>
            </a:r>
          </a:p>
          <a:p>
            <a:pPr lvl="2"/>
            <a:r>
              <a:rPr lang="en-US" dirty="0" smtClean="0"/>
              <a:t>Compile user-space library for interacting LITMUS kernel.</a:t>
            </a:r>
          </a:p>
          <a:p>
            <a:endParaRPr lang="en-US" dirty="0" smtClean="0"/>
          </a:p>
          <a:p>
            <a:r>
              <a:rPr lang="en-US" dirty="0" smtClean="0"/>
              <a:t>feather-trace-tools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cd ~/demo/feather-trace-tools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make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195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LITMUS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cd ~/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demo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./run_kvm-x86_64_nograp_sshbind.sh litmus-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/arch/x86/boot/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bzImage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Change the redirection port number before you run the script.</a:t>
            </a:r>
            <a:endParaRPr lang="en-US" dirty="0" smtClean="0"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Login the 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yourlogin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ludwig.cs.unc.edu:demo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1"/>
            <a:r>
              <a:rPr lang="en-US" dirty="0" err="1" smtClean="0">
                <a:cs typeface="Consolas" panose="020B0609020204030204" pitchFamily="49" charset="0"/>
              </a:rPr>
              <a:t>Liblitmus</a:t>
            </a:r>
            <a:r>
              <a:rPr lang="en-US" dirty="0" smtClean="0">
                <a:cs typeface="Consolas" panose="020B0609020204030204" pitchFamily="49" charset="0"/>
              </a:rPr>
              <a:t> in the disk image is out of date, so we want to copy the newest </a:t>
            </a:r>
            <a:r>
              <a:rPr lang="en-US" dirty="0" err="1" smtClean="0">
                <a:cs typeface="Consolas" panose="020B0609020204030204" pitchFamily="49" charset="0"/>
              </a:rPr>
              <a:t>liblitmus</a:t>
            </a:r>
            <a:r>
              <a:rPr lang="en-US" dirty="0">
                <a:cs typeface="Consolas" panose="020B0609020204030204" pitchFamily="49" charset="0"/>
              </a:rPr>
              <a:t>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168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real-time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/</a:t>
            </a:r>
            <a:r>
              <a:rPr lang="en-US" dirty="0" err="1"/>
              <a:t>proc</a:t>
            </a:r>
            <a:r>
              <a:rPr lang="en-US" dirty="0"/>
              <a:t>/litmus</a:t>
            </a:r>
            <a:r>
              <a:rPr lang="en-US" dirty="0" smtClean="0"/>
              <a:t>/ : LITMUS information.</a:t>
            </a:r>
          </a:p>
          <a:p>
            <a:pPr lvl="1"/>
            <a:r>
              <a:rPr lang="en-US" dirty="0" err="1" smtClean="0"/>
              <a:t>active_plugin</a:t>
            </a:r>
            <a:r>
              <a:rPr lang="en-US" dirty="0" smtClean="0"/>
              <a:t>: the currently activated plugin.</a:t>
            </a:r>
          </a:p>
          <a:p>
            <a:pPr lvl="1"/>
            <a:r>
              <a:rPr lang="en-US" dirty="0" smtClean="0"/>
              <a:t>plugins/loaded: all available plugins.</a:t>
            </a:r>
          </a:p>
          <a:p>
            <a:r>
              <a:rPr lang="en-US" dirty="0" smtClean="0"/>
              <a:t>Switching plugin.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9244" y="3594602"/>
            <a:ext cx="7405511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echo “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&gt;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proc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active_plugin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cat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proc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active_plugin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setsched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showsched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60454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real-time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rtspin</a:t>
            </a:r>
            <a:r>
              <a:rPr lang="en-US" dirty="0" smtClean="0"/>
              <a:t>: run a real-time task.</a:t>
            </a:r>
          </a:p>
          <a:p>
            <a:pPr lvl="1"/>
            <a:r>
              <a:rPr lang="en-US" dirty="0" smtClean="0"/>
              <a:t>usage: </a:t>
            </a:r>
            <a:r>
              <a:rPr lang="en-US" dirty="0" err="1" smtClean="0"/>
              <a:t>rtspin</a:t>
            </a:r>
            <a:r>
              <a:rPr lang="en-US" dirty="0" smtClean="0"/>
              <a:t> [-w] &lt;WCET(</a:t>
            </a:r>
            <a:r>
              <a:rPr lang="en-US" dirty="0" err="1" smtClean="0"/>
              <a:t>ms</a:t>
            </a:r>
            <a:r>
              <a:rPr lang="en-US" dirty="0" smtClean="0"/>
              <a:t>)&gt; &lt;PERIOD(</a:t>
            </a:r>
            <a:r>
              <a:rPr lang="en-US" dirty="0" err="1" smtClean="0"/>
              <a:t>ms</a:t>
            </a:r>
            <a:r>
              <a:rPr lang="en-US" dirty="0" smtClean="0"/>
              <a:t>)&gt; &lt;DURATION(s)&gt;</a:t>
            </a:r>
          </a:p>
          <a:p>
            <a:pPr lvl="1"/>
            <a:r>
              <a:rPr lang="en-US" dirty="0" smtClean="0"/>
              <a:t>-w: queue up for a synchronous release.</a:t>
            </a:r>
          </a:p>
          <a:p>
            <a:pPr lvl="1"/>
            <a:endParaRPr lang="en-US" dirty="0"/>
          </a:p>
          <a:p>
            <a:r>
              <a:rPr lang="en-US" dirty="0" err="1" smtClean="0"/>
              <a:t>release_ts</a:t>
            </a:r>
            <a:r>
              <a:rPr lang="en-US" dirty="0" smtClean="0"/>
              <a:t>: release real-time tasks.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76300" y="4422637"/>
            <a:ext cx="73914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10 50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10 50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10 50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cat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proc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/litmus/stats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release_ts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395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Logging debug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/</a:t>
            </a:r>
            <a:r>
              <a:rPr lang="en-US" dirty="0" err="1" smtClean="0"/>
              <a:t>dev</a:t>
            </a:r>
            <a:r>
              <a:rPr lang="en-US" dirty="0" smtClean="0"/>
              <a:t>/litmus/log: trace buffers for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litmus_log</a:t>
            </a:r>
            <a:r>
              <a:rPr lang="en-US" sz="2400" dirty="0" smtClean="0"/>
              <a:t> </a:t>
            </a:r>
            <a:r>
              <a:rPr lang="en-US" dirty="0" smtClean="0"/>
              <a:t>trace.</a:t>
            </a:r>
          </a:p>
          <a:p>
            <a:pPr lvl="1"/>
            <a:r>
              <a:rPr lang="en-US" dirty="0" smtClean="0"/>
              <a:t>Can be read by opening the file and reading.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cat 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/litmus/log &gt; log.txt &amp;</a:t>
            </a:r>
          </a:p>
          <a:p>
            <a:pPr marL="457200" lvl="1" indent="0"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472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Plugins are implemented as kernel modules.</a:t>
            </a:r>
          </a:p>
          <a:p>
            <a:endParaRPr lang="en-US" dirty="0" smtClean="0"/>
          </a:p>
          <a:p>
            <a:r>
              <a:rPr lang="en-US" dirty="0" smtClean="0"/>
              <a:t>Global-FIFO scheduler</a:t>
            </a:r>
          </a:p>
          <a:p>
            <a:pPr lvl="1"/>
            <a:r>
              <a:rPr lang="en-US" dirty="0" smtClean="0"/>
              <a:t>Similar to GSN-EDF.</a:t>
            </a:r>
          </a:p>
          <a:p>
            <a:pPr lvl="1"/>
            <a:r>
              <a:rPr lang="en-US" dirty="0" smtClean="0"/>
              <a:t>Tasks are scheduled in the order that they arrive.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31141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Global-FIFO plugin 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include/litmus/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r>
              <a:rPr lang="en-US" sz="2000" dirty="0" smtClean="0"/>
              <a:t> </a:t>
            </a:r>
            <a:r>
              <a:rPr lang="en-US" dirty="0" smtClean="0"/>
              <a:t>: header file.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fifo_common.c</a:t>
            </a:r>
            <a:r>
              <a:rPr lang="en-US" sz="2000" dirty="0" smtClean="0"/>
              <a:t> </a:t>
            </a:r>
            <a:r>
              <a:rPr lang="en-US" dirty="0" smtClean="0"/>
              <a:t>: common </a:t>
            </a:r>
            <a:r>
              <a:rPr lang="en-US" dirty="0" err="1" smtClean="0"/>
              <a:t>fuctions</a:t>
            </a:r>
            <a:r>
              <a:rPr lang="en-US" dirty="0" smtClean="0"/>
              <a:t>.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sched_gsn_fifo.c</a:t>
            </a:r>
            <a:r>
              <a:rPr lang="en-US" sz="2000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gsn-fifo</a:t>
            </a:r>
            <a:r>
              <a:rPr lang="en-US" dirty="0" smtClean="0"/>
              <a:t> plugin.</a:t>
            </a:r>
          </a:p>
          <a:p>
            <a:endParaRPr lang="en-US" dirty="0" smtClean="0"/>
          </a:p>
          <a:p>
            <a:r>
              <a:rPr lang="en-US" dirty="0" smtClean="0"/>
              <a:t>Update </a:t>
            </a:r>
            <a:r>
              <a:rPr lang="en-US" dirty="0" err="1" smtClean="0"/>
              <a:t>Makefile</a:t>
            </a:r>
            <a:endParaRPr lang="en-US" dirty="0"/>
          </a:p>
          <a:p>
            <a:pPr lvl="1"/>
            <a:r>
              <a:rPr lang="en-US" dirty="0" smtClean="0"/>
              <a:t>Add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fifo_common.o</a:t>
            </a:r>
            <a:r>
              <a:rPr lang="en-US" sz="2000" dirty="0" smtClean="0"/>
              <a:t> </a:t>
            </a:r>
            <a:r>
              <a:rPr lang="en-US" dirty="0" smtClean="0"/>
              <a:t>and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sched_gsn_fifo.o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1"/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Compile and run.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099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reuse GSN-EDF plugin source codes</a:t>
            </a:r>
          </a:p>
          <a:p>
            <a:r>
              <a:rPr lang="en-US" dirty="0" smtClean="0"/>
              <a:t>Make copy of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edf_common.h</a:t>
            </a:r>
            <a:r>
              <a:rPr lang="en-US" sz="2400" dirty="0" smtClean="0"/>
              <a:t> </a:t>
            </a:r>
            <a:r>
              <a:rPr lang="en-US" dirty="0" smtClean="0"/>
              <a:t>to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Rename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dirty="0" smtClean="0">
                <a:cs typeface="Consolas" panose="020B0609020204030204" pitchFamily="49" charset="0"/>
              </a:rPr>
              <a:t>* to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dirty="0" smtClean="0">
                <a:cs typeface="Consolas" panose="020B0609020204030204" pitchFamily="49" charset="0"/>
              </a:rPr>
              <a:t>*</a:t>
            </a:r>
          </a:p>
          <a:p>
            <a:r>
              <a:rPr lang="en-US" dirty="0"/>
              <a:t>Make copy of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edf_common.c</a:t>
            </a:r>
            <a:r>
              <a:rPr lang="en-US" sz="2400" dirty="0" smtClean="0"/>
              <a:t> </a:t>
            </a:r>
            <a:r>
              <a:rPr lang="en-US" dirty="0"/>
              <a:t>to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fifo_common.c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Rename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dirty="0">
                <a:cs typeface="Consolas" panose="020B0609020204030204" pitchFamily="49" charset="0"/>
              </a:rPr>
              <a:t>* to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dirty="0" smtClean="0"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Include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r>
              <a:rPr lang="en-US" dirty="0" smtClean="0">
                <a:cs typeface="Consolas" panose="020B0609020204030204" pitchFamily="49" charset="0"/>
              </a:rPr>
              <a:t>&gt; instead of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edf_common.h</a:t>
            </a:r>
            <a:r>
              <a:rPr lang="en-US" dirty="0" smtClean="0"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fifo_higher_prio</a:t>
            </a:r>
            <a:r>
              <a:rPr lang="en-US" dirty="0" smtClean="0">
                <a:cs typeface="Consolas" panose="020B0609020204030204" pitchFamily="49" charset="0"/>
              </a:rPr>
              <a:t>(),</a:t>
            </a:r>
          </a:p>
          <a:p>
            <a:pPr lvl="2"/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earlier_deadline</a:t>
            </a:r>
            <a:r>
              <a:rPr lang="en-US" dirty="0" smtClean="0">
                <a:cs typeface="Consolas" panose="020B0609020204030204" pitchFamily="49" charset="0"/>
              </a:rPr>
              <a:t>() -&gt;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earlier_release</a:t>
            </a:r>
            <a:r>
              <a:rPr lang="en-US" dirty="0" smtClean="0">
                <a:cs typeface="Consolas" panose="020B0609020204030204" pitchFamily="49" charset="0"/>
              </a:rPr>
              <a:t>()</a:t>
            </a:r>
          </a:p>
          <a:p>
            <a:pPr lvl="2"/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get_deadline</a:t>
            </a:r>
            <a:r>
              <a:rPr lang="en-US" dirty="0" smtClean="0">
                <a:cs typeface="Consolas" panose="020B0609020204030204" pitchFamily="49" charset="0"/>
              </a:rPr>
              <a:t>() -&gt;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get_release</a:t>
            </a:r>
            <a:r>
              <a:rPr lang="en-US" dirty="0" smtClean="0">
                <a:cs typeface="Consolas" panose="020B0609020204030204" pitchFamily="49" charset="0"/>
              </a:rPr>
              <a:t>()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569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/>
              <a:t>copy of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sched_gsn_edf.c</a:t>
            </a:r>
            <a:r>
              <a:rPr lang="en-US" sz="2400" dirty="0" smtClean="0"/>
              <a:t> </a:t>
            </a:r>
            <a:r>
              <a:rPr lang="en-US" dirty="0"/>
              <a:t>to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sched_gsn_fifo.c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Rename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dirty="0">
                <a:cs typeface="Consolas" panose="020B0609020204030204" pitchFamily="49" charset="0"/>
              </a:rPr>
              <a:t>* to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dirty="0" smtClean="0"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Replace all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edf_higher_prio</a:t>
            </a:r>
            <a:r>
              <a:rPr lang="en-US" dirty="0" smtClean="0">
                <a:cs typeface="Consolas" panose="020B0609020204030204" pitchFamily="49" charset="0"/>
              </a:rPr>
              <a:t>() to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fifo_higher_prio</a:t>
            </a:r>
            <a:r>
              <a:rPr lang="en-US" dirty="0" smtClean="0">
                <a:cs typeface="Consolas" panose="020B0609020204030204" pitchFamily="49" charset="0"/>
              </a:rPr>
              <a:t>().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Update all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smtClean="0">
                <a:cs typeface="Consolas" panose="020B0609020204030204" pitchFamily="49" charset="0"/>
              </a:rPr>
              <a:t> function calls to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Include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r>
              <a:rPr lang="en-US" dirty="0" smtClean="0">
                <a:cs typeface="Consolas" panose="020B0609020204030204" pitchFamily="49" charset="0"/>
              </a:rPr>
              <a:t>&gt; instead of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edf_common.h</a:t>
            </a:r>
            <a:r>
              <a:rPr lang="en-US" dirty="0" smtClean="0"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Remove all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ifdef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CONFIG_LITMUS_LOCKING </a:t>
            </a:r>
            <a:r>
              <a:rPr lang="en-US" dirty="0" smtClean="0">
                <a:cs typeface="Consolas" panose="020B0609020204030204" pitchFamily="49" charset="0"/>
              </a:rPr>
              <a:t>block.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Rename .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plugin_name</a:t>
            </a:r>
            <a:r>
              <a:rPr lang="en-US" sz="2000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to “GSN-FIFO”.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103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the kernel</a:t>
            </a:r>
          </a:p>
          <a:p>
            <a:pPr lvl="1"/>
            <a:r>
              <a:rPr lang="en-US" dirty="0" smtClean="0"/>
              <a:t>make -j 4</a:t>
            </a:r>
          </a:p>
          <a:p>
            <a:pPr lvl="2"/>
            <a:r>
              <a:rPr lang="en-US" dirty="0" smtClean="0"/>
              <a:t>Make sure that you have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fifo_common.o</a:t>
            </a:r>
            <a:r>
              <a:rPr lang="en-US" sz="1800" dirty="0" smtClean="0"/>
              <a:t> </a:t>
            </a:r>
            <a:r>
              <a:rPr lang="en-US" dirty="0" smtClean="0"/>
              <a:t>and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sched_gsn_fifo.o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 </a:t>
            </a:r>
            <a:r>
              <a:rPr lang="en-US" dirty="0" smtClean="0">
                <a:cs typeface="Consolas" panose="020B0609020204030204" pitchFamily="49" charset="0"/>
              </a:rPr>
              <a:t>directory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Run the VM and check that your GSN-FIFO plugin is loaded.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cat /</a:t>
            </a:r>
            <a:r>
              <a:rPr lang="en-US" dirty="0" err="1" smtClean="0">
                <a:cs typeface="Consolas" panose="020B0609020204030204" pitchFamily="49" charset="0"/>
              </a:rPr>
              <a:t>proc</a:t>
            </a:r>
            <a:r>
              <a:rPr lang="en-US" dirty="0" smtClean="0">
                <a:cs typeface="Consolas" panose="020B0609020204030204" pitchFamily="49" charset="0"/>
              </a:rPr>
              <a:t>/litmus/plugins/loaded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746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4264</TotalTime>
  <Words>858</Words>
  <Application>Microsoft Office PowerPoint</Application>
  <PresentationFormat>On-screen Show (4:3)</PresentationFormat>
  <Paragraphs>167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Consolas</vt:lpstr>
      <vt:lpstr>Office Theme</vt:lpstr>
      <vt:lpstr>Introduction to LITMUSRT</vt:lpstr>
      <vt:lpstr>LITMUSRT basics</vt:lpstr>
      <vt:lpstr>Components</vt:lpstr>
      <vt:lpstr>Get the code</vt:lpstr>
      <vt:lpstr>LITMUS code</vt:lpstr>
      <vt:lpstr>LITMUS scheduler</vt:lpstr>
      <vt:lpstr>LITMUS plugins</vt:lpstr>
      <vt:lpstr>Event handlers</vt:lpstr>
      <vt:lpstr>Event handlers</vt:lpstr>
      <vt:lpstr>Building the kernel</vt:lpstr>
      <vt:lpstr>Kernel configurations</vt:lpstr>
      <vt:lpstr>Compiling API</vt:lpstr>
      <vt:lpstr>Running LITMUS</vt:lpstr>
      <vt:lpstr>Running real-time tasks</vt:lpstr>
      <vt:lpstr>Running real-time tasks</vt:lpstr>
      <vt:lpstr>Logging debug messages</vt:lpstr>
      <vt:lpstr>Adding a new plugin</vt:lpstr>
      <vt:lpstr>Adding a new plugin</vt:lpstr>
      <vt:lpstr>Adding a new plugin</vt:lpstr>
      <vt:lpstr>Adding a new plugin</vt:lpstr>
      <vt:lpstr>Adding a new plugin</vt:lpstr>
    </vt:vector>
  </TitlesOfParts>
  <Company>UNC 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LITMUSRT</dc:title>
  <dc:creator>Namhoon Kim</dc:creator>
  <cp:lastModifiedBy>Namhoon Kim</cp:lastModifiedBy>
  <cp:revision>24</cp:revision>
  <dcterms:created xsi:type="dcterms:W3CDTF">2014-08-22T17:36:56Z</dcterms:created>
  <dcterms:modified xsi:type="dcterms:W3CDTF">2014-08-25T19:32:58Z</dcterms:modified>
</cp:coreProperties>
</file>